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4" r:id="rId1"/>
    <p:sldMasterId id="2147483953" r:id="rId2"/>
    <p:sldMasterId id="2147483983" r:id="rId3"/>
    <p:sldMasterId id="2147483966" r:id="rId4"/>
    <p:sldMasterId id="2147483968" r:id="rId5"/>
  </p:sldMasterIdLst>
  <p:notesMasterIdLst>
    <p:notesMasterId r:id="rId15"/>
  </p:notesMasterIdLst>
  <p:handoutMasterIdLst>
    <p:handoutMasterId r:id="rId16"/>
  </p:handoutMasterIdLst>
  <p:sldIdLst>
    <p:sldId id="256" r:id="rId6"/>
    <p:sldId id="264" r:id="rId7"/>
    <p:sldId id="263" r:id="rId8"/>
    <p:sldId id="258" r:id="rId9"/>
    <p:sldId id="265" r:id="rId10"/>
    <p:sldId id="266" r:id="rId11"/>
    <p:sldId id="267" r:id="rId12"/>
    <p:sldId id="259" r:id="rId13"/>
    <p:sldId id="260" r:id="rId14"/>
  </p:sldIdLst>
  <p:sldSz cx="12192000" cy="6858000"/>
  <p:notesSz cx="6858000" cy="9144000"/>
  <p:defaultTex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7845" autoAdjust="0"/>
  </p:normalViewPr>
  <p:slideViewPr>
    <p:cSldViewPr snapToGrid="0">
      <p:cViewPr varScale="1">
        <p:scale>
          <a:sx n="86" d="100"/>
          <a:sy n="86" d="100"/>
        </p:scale>
        <p:origin x="1554" y="84"/>
      </p:cViewPr>
      <p:guideLst>
        <p:guide orient="horz" pos="2160"/>
        <p:guide pos="3840"/>
      </p:guideLst>
    </p:cSldViewPr>
  </p:slideViewPr>
  <p:notesTextViewPr>
    <p:cViewPr>
      <p:scale>
        <a:sx n="3" d="2"/>
        <a:sy n="3" d="2"/>
      </p:scale>
      <p:origin x="0" y="0"/>
    </p:cViewPr>
  </p:notesTextViewPr>
  <p:notesViewPr>
    <p:cSldViewPr snapToGrid="0">
      <p:cViewPr varScale="1">
        <p:scale>
          <a:sx n="67" d="100"/>
          <a:sy n="67" d="100"/>
        </p:scale>
        <p:origin x="237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t-LT"/>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5C017F-5E9F-4765-9EC1-ED9840BB3BAB}" type="datetimeFigureOut">
              <a:rPr lang="lt-LT" smtClean="0"/>
              <a:t>2023-04-07</a:t>
            </a:fld>
            <a:endParaRPr lang="lt-LT"/>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lt-LT"/>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39A471F-28AE-44CC-BF53-D0CC75AF4C19}" type="slidenum">
              <a:rPr lang="lt-LT" smtClean="0"/>
              <a:t>‹#›</a:t>
            </a:fld>
            <a:endParaRPr lang="lt-LT"/>
          </a:p>
        </p:txBody>
      </p:sp>
    </p:spTree>
    <p:extLst>
      <p:ext uri="{BB962C8B-B14F-4D97-AF65-F5344CB8AC3E}">
        <p14:creationId xmlns:p14="http://schemas.microsoft.com/office/powerpoint/2010/main" val="18103911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242263-CBF1-4E55-81C0-AD6755FAD458}" type="datetimeFigureOut">
              <a:rPr lang="de-DE" smtClean="0"/>
              <a:t>07.04.2023</a:t>
            </a:fld>
            <a:endParaRPr lang="de-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D20A0-DFC4-4C1E-8CAB-BD775F595039}" type="slidenum">
              <a:rPr lang="de-DE" smtClean="0"/>
              <a:t>‹#›</a:t>
            </a:fld>
            <a:endParaRPr lang="de-DE"/>
          </a:p>
        </p:txBody>
      </p:sp>
    </p:spTree>
    <p:extLst>
      <p:ext uri="{BB962C8B-B14F-4D97-AF65-F5344CB8AC3E}">
        <p14:creationId xmlns:p14="http://schemas.microsoft.com/office/powerpoint/2010/main" val="41902556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Calibri" panose="020F0502020204030204" pitchFamily="34" charset="0"/>
              <a:buChar char="-"/>
            </a:pP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Sveiki</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esu</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Donatas Lekstutis.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Ačiū</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už</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jūsų</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brangų</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laiką</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kad</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atvykote</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pasiklausyti</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šios</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prezentacijos</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Jeigu</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kils</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klausymų</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galite</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juos</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užduoti</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po</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prezentacijos</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Calibri" panose="020F0502020204030204" pitchFamily="34" charset="0"/>
              <a:buChar char="-"/>
            </a:pP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Šiandien</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prezentacijoje</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pasakosiu</a:t>
            </a:r>
            <a:r>
              <a:rPr lang="de-DE"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de-DE" sz="1200" kern="100" dirty="0" err="1">
                <a:effectLst/>
                <a:latin typeface="Calibri" panose="020F0502020204030204" pitchFamily="34" charset="0"/>
                <a:ea typeface="Calibri" panose="020F0502020204030204" pitchFamily="34" charset="0"/>
                <a:cs typeface="Times New Roman" panose="02020603050405020304" pitchFamily="18" charset="0"/>
              </a:rPr>
              <a:t>apie</a:t>
            </a:r>
            <a:r>
              <a:rPr lang="lt-LT" sz="1200" kern="100" dirty="0">
                <a:effectLst/>
                <a:latin typeface="Calibri" panose="020F0502020204030204" pitchFamily="34" charset="0"/>
                <a:ea typeface="Calibri" panose="020F0502020204030204" pitchFamily="34" charset="0"/>
                <a:cs typeface="Times New Roman" panose="02020603050405020304" pitchFamily="18" charset="0"/>
              </a:rPr>
              <a:t> savo sukurtą kontaktų valdymo sistemą</a:t>
            </a:r>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1</a:t>
            </a:fld>
            <a:endParaRPr lang="de-DE"/>
          </a:p>
        </p:txBody>
      </p:sp>
    </p:spTree>
    <p:extLst>
      <p:ext uri="{BB962C8B-B14F-4D97-AF65-F5344CB8AC3E}">
        <p14:creationId xmlns:p14="http://schemas.microsoft.com/office/powerpoint/2010/main" val="4102616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lt-LT" dirty="0"/>
              <a:t>Turinys:</a:t>
            </a:r>
          </a:p>
          <a:p>
            <a:pPr marL="171450" indent="-1714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Kas yra kontaktų valdymo sistema?</a:t>
            </a:r>
          </a:p>
          <a:p>
            <a:pPr marL="171450" indent="-1714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Kokias funkcijas turi kontaktų valdymo sistema?</a:t>
            </a:r>
          </a:p>
          <a:p>
            <a:pPr marL="171450" indent="-1714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Kaip veikia žinučių sistema?</a:t>
            </a:r>
          </a:p>
          <a:p>
            <a:pPr marL="171450" indent="-1714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Saugumas</a:t>
            </a:r>
          </a:p>
          <a:p>
            <a:pPr marL="171450" indent="-1714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Apibendrinimas</a:t>
            </a:r>
          </a:p>
        </p:txBody>
      </p:sp>
      <p:sp>
        <p:nvSpPr>
          <p:cNvPr id="4" name="Slide Number Placeholder 3"/>
          <p:cNvSpPr>
            <a:spLocks noGrp="1"/>
          </p:cNvSpPr>
          <p:nvPr>
            <p:ph type="sldNum" sz="quarter" idx="5"/>
          </p:nvPr>
        </p:nvSpPr>
        <p:spPr/>
        <p:txBody>
          <a:bodyPr/>
          <a:lstStyle/>
          <a:p>
            <a:fld id="{738D20A0-DFC4-4C1E-8CAB-BD775F595039}" type="slidenum">
              <a:rPr lang="de-DE" smtClean="0"/>
              <a:t>2</a:t>
            </a:fld>
            <a:endParaRPr lang="de-DE"/>
          </a:p>
        </p:txBody>
      </p:sp>
    </p:spTree>
    <p:extLst>
      <p:ext uri="{BB962C8B-B14F-4D97-AF65-F5344CB8AC3E}">
        <p14:creationId xmlns:p14="http://schemas.microsoft.com/office/powerpoint/2010/main" val="3444517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Viskas viename – Kontaktų valdymo sistema leidžia valdyti visus savo kontaktus vienoje vietoje realiu laiku.</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Laiką taupantis – Šioje sistemoje galima labai greitai pridėti naują kontaktą, jį pakoreguoti pasikeitus informacijai arba pašalinti.</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Patobulinta organizacija – Sistema leidžia kiekvienam kontaktui prirašyti kokioje kompanijoje dirba ir kokias pareigas užema, taipogi galima prisegti grupę ir žymą kurios leidžia organizuoti savo kontaktus.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Prieinamumas – Kadangi sistema yra padaryti naudojantis ,,Laravel“ PHP karkasu ji veikia kaip svetainė, todėl kiekvienas prietaisas turintis interneto ryšį ir naršyklę turi galimybę apsilankyti sistemoje.</a:t>
            </a:r>
          </a:p>
          <a:p>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3</a:t>
            </a:fld>
            <a:endParaRPr lang="de-DE"/>
          </a:p>
        </p:txBody>
      </p:sp>
    </p:spTree>
    <p:extLst>
      <p:ext uri="{BB962C8B-B14F-4D97-AF65-F5344CB8AC3E}">
        <p14:creationId xmlns:p14="http://schemas.microsoft.com/office/powerpoint/2010/main" val="4202793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t-LT" dirty="0"/>
              <a:t>SMS ir Email žinutės yra siunčiamos skirtingai, vartotojas ,,Žinučių“ lange gali pasirinkti kokio tipo žinutę nori išsiųsti kontaktui, pasirinkus ,,sms“ žinutės tipą yra naudojamas Twilio SDK metodas create() kuris sukuria žinutę pagal kode esantį formatą. Tame formate yra naudojami kintamieji tokie kaip siuntėjo vardas, pavardė, el. paštas ir telefono numeris, kad kontaktas gavęs žinutę žinotų kas atsiuntė žinutę. Taipogi yra įterpiamas žinutės tekstas ką parašė siuntėjas. O jeigu siuntėjas pasirenka ,,email“ žinutės tipą sistemos valdiklis naudoja ,,Laravelio“ karkaso Mailable klasę, kad apibrėžtu laiško pavadinimą ir pačia žinutę. Šiuos kintamuosius persiunčia į laiško formatą ir taip išsiunčia suformatuota laišką kontaktui kaip matosi nuotraukoje.</a:t>
            </a:r>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5</a:t>
            </a:fld>
            <a:endParaRPr lang="de-DE"/>
          </a:p>
        </p:txBody>
      </p:sp>
    </p:spTree>
    <p:extLst>
      <p:ext uri="{BB962C8B-B14F-4D97-AF65-F5344CB8AC3E}">
        <p14:creationId xmlns:p14="http://schemas.microsoft.com/office/powerpoint/2010/main" val="49252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lt-LT" dirty="0"/>
              <a:t>Kontaktų valdymo sistema turi keturias saugumo funkcijas:</a:t>
            </a:r>
          </a:p>
          <a:p>
            <a:pPr marL="285750" indent="-285750">
              <a:buFont typeface="Arial" panose="020B0604020202020204" pitchFamily="34" charset="0"/>
              <a:buChar char="•"/>
            </a:pPr>
            <a:r>
              <a:rPr lang="de-DE" dirty="0" err="1"/>
              <a:t>Slaptažodžio</a:t>
            </a:r>
            <a:r>
              <a:rPr lang="de-DE" dirty="0"/>
              <a:t> </a:t>
            </a:r>
            <a:r>
              <a:rPr lang="de-DE" dirty="0" err="1"/>
              <a:t>šifravimas</a:t>
            </a:r>
            <a:r>
              <a:rPr lang="lt-LT" dirty="0"/>
              <a:t> – Vartotojas susikūręs paskyra sistemoje išsiunčia į duomenų bazę savo paskyros duomenis, su tais duomenimis į duomenų bazę nueina slaptažodis, bet prieš išsiunčiant slaptažodį jis būna užšifruojamas naudojant bcrypt maišos algoritmą.</a:t>
            </a:r>
            <a:endParaRPr lang="de-DE" dirty="0"/>
          </a:p>
          <a:p>
            <a:pPr marL="285750" indent="-285750">
              <a:buFont typeface="Arial" panose="020B0604020202020204" pitchFamily="34" charset="0"/>
              <a:buChar char="•"/>
            </a:pPr>
            <a:r>
              <a:rPr lang="de-DE" dirty="0"/>
              <a:t>CSRF </a:t>
            </a:r>
            <a:r>
              <a:rPr lang="de-DE" dirty="0" err="1"/>
              <a:t>apsauga</a:t>
            </a:r>
            <a:r>
              <a:rPr lang="lt-LT" dirty="0"/>
              <a:t> – Ši apsauga yra skirta apsaugoti formas nuo užklausų klastojimo atakų. Ši apsauga generuoja unikalius prieigos raktus kiekvienai naujai vartotojo sesijai.</a:t>
            </a:r>
            <a:endParaRPr lang="de-DE" dirty="0"/>
          </a:p>
          <a:p>
            <a:pPr marL="285750" indent="-285750">
              <a:buFont typeface="Arial" panose="020B0604020202020204" pitchFamily="34" charset="0"/>
              <a:buChar char="•"/>
            </a:pPr>
            <a:r>
              <a:rPr lang="de-DE" dirty="0" err="1"/>
              <a:t>Autentifikacija</a:t>
            </a:r>
            <a:r>
              <a:rPr lang="lt-LT" dirty="0"/>
              <a:t> – Kadangi ,,Laravel“ karkasas yra padarytas naudojant MVC architektūrinį projektavimo šablona jam reikalinti maršrutai vadinami ,,routes“. Visi maršrutai yra prieinami tik autentifikuotam vartotojui, tokiu būdu sistemos jautrūs duomenys būna apsaugoti nuo ne autentifikuotų vartotojų.</a:t>
            </a:r>
            <a:endParaRPr lang="de-DE" dirty="0"/>
          </a:p>
          <a:p>
            <a:pPr marL="285750" indent="-285750">
              <a:buFont typeface="Arial" panose="020B0604020202020204" pitchFamily="34" charset="0"/>
              <a:buChar char="•"/>
            </a:pPr>
            <a:r>
              <a:rPr lang="lt-LT" dirty="0"/>
              <a:t>Įvesties tikrinimas - ,,Laravel“ karkasas turi integruota tikrinimo funkcija, kad užtikrintu vartotojo įvestų duomenų tinkamumą prieš valdikliui juos apdorojant. </a:t>
            </a:r>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6</a:t>
            </a:fld>
            <a:endParaRPr lang="de-DE"/>
          </a:p>
        </p:txBody>
      </p:sp>
    </p:spTree>
    <p:extLst>
      <p:ext uri="{BB962C8B-B14F-4D97-AF65-F5344CB8AC3E}">
        <p14:creationId xmlns:p14="http://schemas.microsoft.com/office/powerpoint/2010/main" val="2733148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t-LT" dirty="0"/>
              <a:t>Čia yra video kaip atrodo ir veikia kontaktų valdymo sistema. Pirmiausiai rodoma kaip galima pridėti naują kontaktą pradžios lange, ,,Mano Kontaktai“ lange rodoma paieškos lauko funkcija sistemoje, kuri išfiltruoja esamus kontaktus pagal įvesta paieškos raktą. Toliau rodomas ,,Grupės ir žymos“ langas kuriame galima sukurti grupę arba žymą ir juos priskirti pasirinktam kontaktui. Tada parodoma kaip lengvai galima galima eksportuoti kontaktus į savo kompiuterį iš sistemos. Galiausiai parodoma kaip veikia žinučių sistema, vartotojas pasirenka kontaktą, įrašo žinutės pavadinimą, žinutės tekstą ir kokio tipo žinutę nori išsiųsti. Išsiuntus žinutes kontaktas gauna jas beveik iš karto.</a:t>
            </a:r>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8</a:t>
            </a:fld>
            <a:endParaRPr lang="de-DE"/>
          </a:p>
        </p:txBody>
      </p:sp>
    </p:spTree>
    <p:extLst>
      <p:ext uri="{BB962C8B-B14F-4D97-AF65-F5344CB8AC3E}">
        <p14:creationId xmlns:p14="http://schemas.microsoft.com/office/powerpoint/2010/main" val="2032776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t-LT" dirty="0"/>
              <a:t>Ačiū už dėmesį</a:t>
            </a:r>
            <a:endParaRPr lang="de-DE" dirty="0"/>
          </a:p>
        </p:txBody>
      </p:sp>
      <p:sp>
        <p:nvSpPr>
          <p:cNvPr id="4" name="Slide Number Placeholder 3"/>
          <p:cNvSpPr>
            <a:spLocks noGrp="1"/>
          </p:cNvSpPr>
          <p:nvPr>
            <p:ph type="sldNum" sz="quarter" idx="5"/>
          </p:nvPr>
        </p:nvSpPr>
        <p:spPr/>
        <p:txBody>
          <a:bodyPr/>
          <a:lstStyle/>
          <a:p>
            <a:fld id="{738D20A0-DFC4-4C1E-8CAB-BD775F595039}" type="slidenum">
              <a:rPr lang="de-DE" smtClean="0"/>
              <a:t>9</a:t>
            </a:fld>
            <a:endParaRPr lang="de-DE"/>
          </a:p>
        </p:txBody>
      </p:sp>
    </p:spTree>
    <p:extLst>
      <p:ext uri="{BB962C8B-B14F-4D97-AF65-F5344CB8AC3E}">
        <p14:creationId xmlns:p14="http://schemas.microsoft.com/office/powerpoint/2010/main" val="2411618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4865077"/>
            <a:ext cx="9144000" cy="778485"/>
          </a:xfrm>
          <a:prstGeom prst="rect">
            <a:avLst/>
          </a:prstGeom>
        </p:spPr>
        <p:txBody>
          <a:bodyPr anchor="b"/>
          <a:lstStyle>
            <a:lvl1pPr algn="ctr">
              <a:defRPr sz="3000" b="1">
                <a:solidFill>
                  <a:schemeClr val="tx1">
                    <a:lumMod val="75000"/>
                    <a:lumOff val="25000"/>
                  </a:schemeClr>
                </a:solidFill>
                <a:latin typeface="Titillium Web" panose="00000500000000000000" pitchFamily="2" charset="-70"/>
              </a:defRPr>
            </a:lvl1pPr>
          </a:lstStyle>
          <a:p>
            <a:r>
              <a:rPr lang="lt-LT" dirty="0"/>
              <a:t>Pavadinimas</a:t>
            </a:r>
          </a:p>
        </p:txBody>
      </p:sp>
    </p:spTree>
    <p:extLst>
      <p:ext uri="{BB962C8B-B14F-4D97-AF65-F5344CB8AC3E}">
        <p14:creationId xmlns:p14="http://schemas.microsoft.com/office/powerpoint/2010/main" val="1643626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46738"/>
            <a:ext cx="3932237" cy="750278"/>
          </a:xfrm>
        </p:spPr>
        <p:txBody>
          <a:bodyPr anchor="b">
            <a:normAutofit/>
          </a:bodyPr>
          <a:lstStyle>
            <a:lvl1pPr>
              <a:defRPr sz="2400"/>
            </a:lvl1pPr>
          </a:lstStyle>
          <a:p>
            <a:r>
              <a:rPr lang="en-US" dirty="0"/>
              <a:t>Click to edit Master title style</a:t>
            </a:r>
            <a:endParaRPr lang="lt-LT" dirty="0"/>
          </a:p>
        </p:txBody>
      </p:sp>
      <p:sp>
        <p:nvSpPr>
          <p:cNvPr id="3" name="Content Placeholder 2"/>
          <p:cNvSpPr>
            <a:spLocks noGrp="1"/>
          </p:cNvSpPr>
          <p:nvPr>
            <p:ph idx="1"/>
          </p:nvPr>
        </p:nvSpPr>
        <p:spPr>
          <a:xfrm>
            <a:off x="5183188" y="1746738"/>
            <a:ext cx="61722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lt-LT" dirty="0"/>
          </a:p>
        </p:txBody>
      </p:sp>
      <p:sp>
        <p:nvSpPr>
          <p:cNvPr id="4" name="Text Placeholder 3"/>
          <p:cNvSpPr>
            <a:spLocks noGrp="1"/>
          </p:cNvSpPr>
          <p:nvPr>
            <p:ph type="body" sz="half" idx="2"/>
          </p:nvPr>
        </p:nvSpPr>
        <p:spPr>
          <a:xfrm>
            <a:off x="839788" y="2590800"/>
            <a:ext cx="3932237" cy="2965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073375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254368"/>
            <a:ext cx="3932237" cy="1008186"/>
          </a:xfrm>
        </p:spPr>
        <p:txBody>
          <a:bodyPr anchor="b"/>
          <a:lstStyle>
            <a:lvl1pPr>
              <a:defRPr sz="3200"/>
            </a:lvl1pPr>
          </a:lstStyle>
          <a:p>
            <a:r>
              <a:rPr lang="en-US" dirty="0"/>
              <a:t>Click to edit Master title style</a:t>
            </a:r>
            <a:endParaRPr lang="lt-LT" dirty="0"/>
          </a:p>
        </p:txBody>
      </p:sp>
      <p:sp>
        <p:nvSpPr>
          <p:cNvPr id="3" name="Picture Placeholder 2"/>
          <p:cNvSpPr>
            <a:spLocks noGrp="1"/>
          </p:cNvSpPr>
          <p:nvPr>
            <p:ph type="pic" idx="1"/>
          </p:nvPr>
        </p:nvSpPr>
        <p:spPr>
          <a:xfrm>
            <a:off x="5183188" y="1254368"/>
            <a:ext cx="6172200" cy="43492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lt-LT"/>
          </a:p>
        </p:txBody>
      </p:sp>
      <p:sp>
        <p:nvSpPr>
          <p:cNvPr id="4" name="Text Placeholder 3"/>
          <p:cNvSpPr>
            <a:spLocks noGrp="1"/>
          </p:cNvSpPr>
          <p:nvPr>
            <p:ph type="body" sz="half" idx="2"/>
          </p:nvPr>
        </p:nvSpPr>
        <p:spPr>
          <a:xfrm>
            <a:off x="839788" y="2379785"/>
            <a:ext cx="3932237" cy="322384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093229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t-LT"/>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t-LT"/>
          </a:p>
        </p:txBody>
      </p:sp>
    </p:spTree>
    <p:extLst>
      <p:ext uri="{BB962C8B-B14F-4D97-AF65-F5344CB8AC3E}">
        <p14:creationId xmlns:p14="http://schemas.microsoft.com/office/powerpoint/2010/main" val="1400206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312985"/>
            <a:ext cx="10515600" cy="811457"/>
          </a:xfrm>
        </p:spPr>
        <p:txBody>
          <a:bodyPr/>
          <a:lstStyle/>
          <a:p>
            <a:r>
              <a:rPr lang="en-US" dirty="0"/>
              <a:t>Click to edit Master title style</a:t>
            </a:r>
            <a:endParaRPr lang="lt-LT" dirty="0"/>
          </a:p>
        </p:txBody>
      </p:sp>
      <p:sp>
        <p:nvSpPr>
          <p:cNvPr id="3" name="Content Placeholder 2"/>
          <p:cNvSpPr>
            <a:spLocks noGrp="1"/>
          </p:cNvSpPr>
          <p:nvPr>
            <p:ph idx="1"/>
          </p:nvPr>
        </p:nvSpPr>
        <p:spPr>
          <a:xfrm>
            <a:off x="838200" y="2250831"/>
            <a:ext cx="10515600" cy="33879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395099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289539"/>
            <a:ext cx="10515600" cy="1230924"/>
          </a:xfrm>
        </p:spPr>
        <p:txBody>
          <a:bodyPr anchor="b"/>
          <a:lstStyle>
            <a:lvl1pPr>
              <a:defRPr sz="6000"/>
            </a:lvl1pPr>
          </a:lstStyle>
          <a:p>
            <a:r>
              <a:rPr lang="en-US" dirty="0"/>
              <a:t>Click to edit Master title style</a:t>
            </a:r>
            <a:endParaRPr lang="lt-LT" dirty="0"/>
          </a:p>
        </p:txBody>
      </p:sp>
      <p:sp>
        <p:nvSpPr>
          <p:cNvPr id="3" name="Text Placeholder 2"/>
          <p:cNvSpPr>
            <a:spLocks noGrp="1"/>
          </p:cNvSpPr>
          <p:nvPr>
            <p:ph type="body" idx="1"/>
          </p:nvPr>
        </p:nvSpPr>
        <p:spPr>
          <a:xfrm>
            <a:off x="831850" y="2661139"/>
            <a:ext cx="10515600" cy="298938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156164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143244"/>
            <a:ext cx="10515600" cy="547444"/>
          </a:xfrm>
        </p:spPr>
        <p:txBody>
          <a:bodyPr/>
          <a:lstStyle/>
          <a:p>
            <a:r>
              <a:rPr lang="en-US"/>
              <a:t>Click to edit Master title style</a:t>
            </a:r>
            <a:endParaRPr lang="lt-LT"/>
          </a:p>
        </p:txBody>
      </p:sp>
      <p:sp>
        <p:nvSpPr>
          <p:cNvPr id="3" name="Content Placeholder 2"/>
          <p:cNvSpPr>
            <a:spLocks noGrp="1"/>
          </p:cNvSpPr>
          <p:nvPr>
            <p:ph sz="half" idx="1"/>
          </p:nvPr>
        </p:nvSpPr>
        <p:spPr>
          <a:xfrm>
            <a:off x="838200" y="1825625"/>
            <a:ext cx="5181600" cy="38483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
        <p:nvSpPr>
          <p:cNvPr id="4" name="Content Placeholder 3"/>
          <p:cNvSpPr>
            <a:spLocks noGrp="1"/>
          </p:cNvSpPr>
          <p:nvPr>
            <p:ph sz="half" idx="2"/>
          </p:nvPr>
        </p:nvSpPr>
        <p:spPr>
          <a:xfrm>
            <a:off x="6172200" y="1825625"/>
            <a:ext cx="5181600" cy="38483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10770130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1113692"/>
            <a:ext cx="10515600" cy="576996"/>
          </a:xfrm>
        </p:spPr>
        <p:txBody>
          <a:bodyPr/>
          <a:lstStyle/>
          <a:p>
            <a:r>
              <a:rPr lang="en-US"/>
              <a:t>Click to edit Master title style</a:t>
            </a:r>
            <a:endParaRPr lang="lt-LT"/>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036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036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27137174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277815"/>
            <a:ext cx="10515600" cy="656493"/>
          </a:xfrm>
        </p:spPr>
        <p:txBody>
          <a:bodyPr/>
          <a:lstStyle/>
          <a:p>
            <a:r>
              <a:rPr lang="en-US"/>
              <a:t>Click to edit Master title style</a:t>
            </a:r>
            <a:endParaRPr lang="lt-LT"/>
          </a:p>
        </p:txBody>
      </p:sp>
    </p:spTree>
    <p:extLst>
      <p:ext uri="{BB962C8B-B14F-4D97-AF65-F5344CB8AC3E}">
        <p14:creationId xmlns:p14="http://schemas.microsoft.com/office/powerpoint/2010/main" val="36057300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45501" y="2297722"/>
            <a:ext cx="3539212" cy="2579077"/>
          </a:xfrm>
        </p:spPr>
        <p:txBody>
          <a:bodyPr/>
          <a:lstStyle/>
          <a:p>
            <a:endParaRPr lang="lt-LT"/>
          </a:p>
        </p:txBody>
      </p:sp>
      <p:sp>
        <p:nvSpPr>
          <p:cNvPr id="4" name="Picture Placeholder 2"/>
          <p:cNvSpPr>
            <a:spLocks noGrp="1"/>
          </p:cNvSpPr>
          <p:nvPr>
            <p:ph type="pic" sz="quarter" idx="11"/>
          </p:nvPr>
        </p:nvSpPr>
        <p:spPr>
          <a:xfrm>
            <a:off x="4361715" y="2297722"/>
            <a:ext cx="3539212" cy="2579077"/>
          </a:xfrm>
        </p:spPr>
        <p:txBody>
          <a:bodyPr/>
          <a:lstStyle/>
          <a:p>
            <a:endParaRPr lang="lt-LT"/>
          </a:p>
        </p:txBody>
      </p:sp>
      <p:sp>
        <p:nvSpPr>
          <p:cNvPr id="5" name="Picture Placeholder 2"/>
          <p:cNvSpPr>
            <a:spLocks noGrp="1"/>
          </p:cNvSpPr>
          <p:nvPr>
            <p:ph type="pic" sz="quarter" idx="12"/>
          </p:nvPr>
        </p:nvSpPr>
        <p:spPr>
          <a:xfrm>
            <a:off x="8077929" y="2297722"/>
            <a:ext cx="3539212" cy="2579077"/>
          </a:xfrm>
        </p:spPr>
        <p:txBody>
          <a:bodyPr/>
          <a:lstStyle/>
          <a:p>
            <a:endParaRPr lang="lt-LT"/>
          </a:p>
        </p:txBody>
      </p:sp>
    </p:spTree>
    <p:extLst>
      <p:ext uri="{BB962C8B-B14F-4D97-AF65-F5344CB8AC3E}">
        <p14:creationId xmlns:p14="http://schemas.microsoft.com/office/powerpoint/2010/main" val="19954168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746738"/>
            <a:ext cx="3932237" cy="750278"/>
          </a:xfrm>
        </p:spPr>
        <p:txBody>
          <a:bodyPr anchor="b">
            <a:normAutofit/>
          </a:bodyPr>
          <a:lstStyle>
            <a:lvl1pPr>
              <a:defRPr sz="2400"/>
            </a:lvl1pPr>
          </a:lstStyle>
          <a:p>
            <a:r>
              <a:rPr lang="en-US" dirty="0"/>
              <a:t>Click to edit Master title style</a:t>
            </a:r>
            <a:endParaRPr lang="lt-LT" dirty="0"/>
          </a:p>
        </p:txBody>
      </p:sp>
      <p:sp>
        <p:nvSpPr>
          <p:cNvPr id="3" name="Content Placeholder 2"/>
          <p:cNvSpPr>
            <a:spLocks noGrp="1"/>
          </p:cNvSpPr>
          <p:nvPr>
            <p:ph idx="1"/>
          </p:nvPr>
        </p:nvSpPr>
        <p:spPr>
          <a:xfrm>
            <a:off x="5183188" y="1746738"/>
            <a:ext cx="61722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lt-LT" dirty="0"/>
          </a:p>
        </p:txBody>
      </p:sp>
      <p:sp>
        <p:nvSpPr>
          <p:cNvPr id="4" name="Text Placeholder 3"/>
          <p:cNvSpPr>
            <a:spLocks noGrp="1"/>
          </p:cNvSpPr>
          <p:nvPr>
            <p:ph type="body" sz="half" idx="2"/>
          </p:nvPr>
        </p:nvSpPr>
        <p:spPr>
          <a:xfrm>
            <a:off x="839788" y="2590800"/>
            <a:ext cx="3932237" cy="2965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937295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30768" y="5263661"/>
            <a:ext cx="6330463" cy="416169"/>
          </a:xfrm>
          <a:prstGeom prst="rect">
            <a:avLst/>
          </a:prstGeom>
        </p:spPr>
        <p:txBody>
          <a:bodyPr/>
          <a:lstStyle>
            <a:lvl1pPr marL="0" indent="0" algn="ctr">
              <a:buNone/>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lt-LT" dirty="0"/>
          </a:p>
        </p:txBody>
      </p:sp>
    </p:spTree>
    <p:extLst>
      <p:ext uri="{BB962C8B-B14F-4D97-AF65-F5344CB8AC3E}">
        <p14:creationId xmlns:p14="http://schemas.microsoft.com/office/powerpoint/2010/main" val="35576900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1254368"/>
            <a:ext cx="3932237" cy="1008186"/>
          </a:xfrm>
        </p:spPr>
        <p:txBody>
          <a:bodyPr anchor="b"/>
          <a:lstStyle>
            <a:lvl1pPr>
              <a:defRPr sz="3200"/>
            </a:lvl1pPr>
          </a:lstStyle>
          <a:p>
            <a:r>
              <a:rPr lang="en-US" dirty="0"/>
              <a:t>Click to edit Master title style</a:t>
            </a:r>
            <a:endParaRPr lang="lt-LT" dirty="0"/>
          </a:p>
        </p:txBody>
      </p:sp>
      <p:sp>
        <p:nvSpPr>
          <p:cNvPr id="3" name="Picture Placeholder 2"/>
          <p:cNvSpPr>
            <a:spLocks noGrp="1"/>
          </p:cNvSpPr>
          <p:nvPr>
            <p:ph type="pic" idx="1"/>
          </p:nvPr>
        </p:nvSpPr>
        <p:spPr>
          <a:xfrm>
            <a:off x="5183188" y="1254368"/>
            <a:ext cx="6172200" cy="43492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lt-LT"/>
          </a:p>
        </p:txBody>
      </p:sp>
      <p:sp>
        <p:nvSpPr>
          <p:cNvPr id="4" name="Text Placeholder 3"/>
          <p:cNvSpPr>
            <a:spLocks noGrp="1"/>
          </p:cNvSpPr>
          <p:nvPr>
            <p:ph type="body" sz="half" idx="2"/>
          </p:nvPr>
        </p:nvSpPr>
        <p:spPr>
          <a:xfrm>
            <a:off x="839788" y="2379785"/>
            <a:ext cx="3932237" cy="322384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1292730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3447" y="-11724"/>
            <a:ext cx="12233326" cy="688144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519 h 6858519"/>
              <a:gd name="connsiteX1" fmla="*/ 562708 w 12192000"/>
              <a:gd name="connsiteY1" fmla="*/ 12242 h 6858519"/>
              <a:gd name="connsiteX2" fmla="*/ 12192000 w 12192000"/>
              <a:gd name="connsiteY2" fmla="*/ 519 h 6858519"/>
              <a:gd name="connsiteX3" fmla="*/ 12192000 w 12192000"/>
              <a:gd name="connsiteY3" fmla="*/ 6858519 h 6858519"/>
              <a:gd name="connsiteX4" fmla="*/ 0 w 12192000"/>
              <a:gd name="connsiteY4" fmla="*/ 6858519 h 6858519"/>
              <a:gd name="connsiteX5" fmla="*/ 0 w 12192000"/>
              <a:gd name="connsiteY5" fmla="*/ 519 h 6858519"/>
              <a:gd name="connsiteX0" fmla="*/ 0 w 12215446"/>
              <a:gd name="connsiteY0" fmla="*/ 1910862 h 6858000"/>
              <a:gd name="connsiteX1" fmla="*/ 586154 w 12215446"/>
              <a:gd name="connsiteY1" fmla="*/ 11723 h 6858000"/>
              <a:gd name="connsiteX2" fmla="*/ 12215446 w 12215446"/>
              <a:gd name="connsiteY2" fmla="*/ 0 h 6858000"/>
              <a:gd name="connsiteX3" fmla="*/ 12215446 w 12215446"/>
              <a:gd name="connsiteY3" fmla="*/ 6858000 h 6858000"/>
              <a:gd name="connsiteX4" fmla="*/ 23446 w 12215446"/>
              <a:gd name="connsiteY4" fmla="*/ 6858000 h 6858000"/>
              <a:gd name="connsiteX5" fmla="*/ 0 w 12215446"/>
              <a:gd name="connsiteY5" fmla="*/ 1910862 h 6858000"/>
              <a:gd name="connsiteX0" fmla="*/ 0 w 12215446"/>
              <a:gd name="connsiteY0" fmla="*/ 1910862 h 6858000"/>
              <a:gd name="connsiteX1" fmla="*/ 527539 w 12215446"/>
              <a:gd name="connsiteY1" fmla="*/ 11723 h 6858000"/>
              <a:gd name="connsiteX2" fmla="*/ 12215446 w 12215446"/>
              <a:gd name="connsiteY2" fmla="*/ 0 h 6858000"/>
              <a:gd name="connsiteX3" fmla="*/ 12215446 w 12215446"/>
              <a:gd name="connsiteY3" fmla="*/ 6858000 h 6858000"/>
              <a:gd name="connsiteX4" fmla="*/ 23446 w 12215446"/>
              <a:gd name="connsiteY4" fmla="*/ 6858000 h 6858000"/>
              <a:gd name="connsiteX5" fmla="*/ 0 w 12215446"/>
              <a:gd name="connsiteY5" fmla="*/ 1910862 h 6858000"/>
              <a:gd name="connsiteX0" fmla="*/ 0 w 12215446"/>
              <a:gd name="connsiteY0" fmla="*/ 2098431 h 7045569"/>
              <a:gd name="connsiteX1" fmla="*/ 586154 w 12215446"/>
              <a:gd name="connsiteY1" fmla="*/ 0 h 7045569"/>
              <a:gd name="connsiteX2" fmla="*/ 12215446 w 12215446"/>
              <a:gd name="connsiteY2" fmla="*/ 187569 h 7045569"/>
              <a:gd name="connsiteX3" fmla="*/ 12215446 w 12215446"/>
              <a:gd name="connsiteY3" fmla="*/ 7045569 h 7045569"/>
              <a:gd name="connsiteX4" fmla="*/ 23446 w 12215446"/>
              <a:gd name="connsiteY4" fmla="*/ 7045569 h 7045569"/>
              <a:gd name="connsiteX5" fmla="*/ 0 w 12215446"/>
              <a:gd name="connsiteY5" fmla="*/ 2098431 h 7045569"/>
              <a:gd name="connsiteX0" fmla="*/ 0 w 12215446"/>
              <a:gd name="connsiteY0" fmla="*/ 2098431 h 7045569"/>
              <a:gd name="connsiteX1" fmla="*/ 586154 w 12215446"/>
              <a:gd name="connsiteY1" fmla="*/ 0 h 7045569"/>
              <a:gd name="connsiteX2" fmla="*/ 6951784 w 12215446"/>
              <a:gd name="connsiteY2" fmla="*/ 187569 h 7045569"/>
              <a:gd name="connsiteX3" fmla="*/ 12215446 w 12215446"/>
              <a:gd name="connsiteY3" fmla="*/ 7045569 h 7045569"/>
              <a:gd name="connsiteX4" fmla="*/ 23446 w 12215446"/>
              <a:gd name="connsiteY4" fmla="*/ 7045569 h 7045569"/>
              <a:gd name="connsiteX5" fmla="*/ 0 w 12215446"/>
              <a:gd name="connsiteY5" fmla="*/ 2098431 h 7045569"/>
              <a:gd name="connsiteX0" fmla="*/ 0 w 11723077"/>
              <a:gd name="connsiteY0" fmla="*/ 2098431 h 7045569"/>
              <a:gd name="connsiteX1" fmla="*/ 586154 w 11723077"/>
              <a:gd name="connsiteY1" fmla="*/ 0 h 7045569"/>
              <a:gd name="connsiteX2" fmla="*/ 6951784 w 11723077"/>
              <a:gd name="connsiteY2" fmla="*/ 187569 h 7045569"/>
              <a:gd name="connsiteX3" fmla="*/ 11723077 w 11723077"/>
              <a:gd name="connsiteY3" fmla="*/ 7033846 h 7045569"/>
              <a:gd name="connsiteX4" fmla="*/ 23446 w 11723077"/>
              <a:gd name="connsiteY4" fmla="*/ 7045569 h 7045569"/>
              <a:gd name="connsiteX5" fmla="*/ 0 w 11723077"/>
              <a:gd name="connsiteY5"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71606"/>
              <a:gd name="connsiteY0" fmla="*/ 2098431 h 7045569"/>
              <a:gd name="connsiteX1" fmla="*/ 586154 w 12271606"/>
              <a:gd name="connsiteY1" fmla="*/ 0 h 7045569"/>
              <a:gd name="connsiteX2" fmla="*/ 6951784 w 12271606"/>
              <a:gd name="connsiteY2" fmla="*/ 187569 h 7045569"/>
              <a:gd name="connsiteX3" fmla="*/ 12238893 w 12271606"/>
              <a:gd name="connsiteY3" fmla="*/ 1488832 h 7045569"/>
              <a:gd name="connsiteX4" fmla="*/ 12238893 w 12271606"/>
              <a:gd name="connsiteY4" fmla="*/ 4994032 h 7045569"/>
              <a:gd name="connsiteX5" fmla="*/ 11723077 w 12271606"/>
              <a:gd name="connsiteY5" fmla="*/ 7033846 h 7045569"/>
              <a:gd name="connsiteX6" fmla="*/ 23446 w 12271606"/>
              <a:gd name="connsiteY6" fmla="*/ 7045569 h 7045569"/>
              <a:gd name="connsiteX7" fmla="*/ 0 w 12271606"/>
              <a:gd name="connsiteY7" fmla="*/ 2098431 h 7045569"/>
              <a:gd name="connsiteX0" fmla="*/ 0 w 12271606"/>
              <a:gd name="connsiteY0" fmla="*/ 2098431 h 7045569"/>
              <a:gd name="connsiteX1" fmla="*/ 586154 w 12271606"/>
              <a:gd name="connsiteY1" fmla="*/ 0 h 7045569"/>
              <a:gd name="connsiteX2" fmla="*/ 6951784 w 12271606"/>
              <a:gd name="connsiteY2" fmla="*/ 187569 h 7045569"/>
              <a:gd name="connsiteX3" fmla="*/ 12238893 w 12271606"/>
              <a:gd name="connsiteY3" fmla="*/ 1488832 h 7045569"/>
              <a:gd name="connsiteX4" fmla="*/ 12238893 w 12271606"/>
              <a:gd name="connsiteY4" fmla="*/ 4994032 h 7045569"/>
              <a:gd name="connsiteX5" fmla="*/ 11723077 w 12271606"/>
              <a:gd name="connsiteY5" fmla="*/ 7033846 h 7045569"/>
              <a:gd name="connsiteX6" fmla="*/ 5287108 w 12271606"/>
              <a:gd name="connsiteY6" fmla="*/ 7033847 h 7045569"/>
              <a:gd name="connsiteX7" fmla="*/ 23446 w 12271606"/>
              <a:gd name="connsiteY7" fmla="*/ 7045569 h 7045569"/>
              <a:gd name="connsiteX8" fmla="*/ 0 w 12271606"/>
              <a:gd name="connsiteY8" fmla="*/ 2098431 h 7045569"/>
              <a:gd name="connsiteX0" fmla="*/ 0 w 12271606"/>
              <a:gd name="connsiteY0" fmla="*/ 2098431 h 7033847"/>
              <a:gd name="connsiteX1" fmla="*/ 586154 w 12271606"/>
              <a:gd name="connsiteY1" fmla="*/ 0 h 7033847"/>
              <a:gd name="connsiteX2" fmla="*/ 6951784 w 12271606"/>
              <a:gd name="connsiteY2" fmla="*/ 187569 h 7033847"/>
              <a:gd name="connsiteX3" fmla="*/ 12238893 w 12271606"/>
              <a:gd name="connsiteY3" fmla="*/ 1488832 h 7033847"/>
              <a:gd name="connsiteX4" fmla="*/ 12238893 w 12271606"/>
              <a:gd name="connsiteY4" fmla="*/ 4994032 h 7033847"/>
              <a:gd name="connsiteX5" fmla="*/ 11723077 w 12271606"/>
              <a:gd name="connsiteY5" fmla="*/ 7033846 h 7033847"/>
              <a:gd name="connsiteX6" fmla="*/ 5287108 w 12271606"/>
              <a:gd name="connsiteY6" fmla="*/ 7033847 h 7033847"/>
              <a:gd name="connsiteX7" fmla="*/ 11723 w 12271606"/>
              <a:gd name="connsiteY7" fmla="*/ 5756030 h 7033847"/>
              <a:gd name="connsiteX8" fmla="*/ 0 w 12271606"/>
              <a:gd name="connsiteY8" fmla="*/ 2098431 h 7033847"/>
              <a:gd name="connsiteX0" fmla="*/ 0 w 12271606"/>
              <a:gd name="connsiteY0" fmla="*/ 2098431 h 7057293"/>
              <a:gd name="connsiteX1" fmla="*/ 586154 w 12271606"/>
              <a:gd name="connsiteY1" fmla="*/ 0 h 7057293"/>
              <a:gd name="connsiteX2" fmla="*/ 6951784 w 12271606"/>
              <a:gd name="connsiteY2" fmla="*/ 187569 h 7057293"/>
              <a:gd name="connsiteX3" fmla="*/ 12238893 w 12271606"/>
              <a:gd name="connsiteY3" fmla="*/ 1488832 h 7057293"/>
              <a:gd name="connsiteX4" fmla="*/ 12238893 w 12271606"/>
              <a:gd name="connsiteY4" fmla="*/ 4994032 h 7057293"/>
              <a:gd name="connsiteX5" fmla="*/ 11723077 w 12271606"/>
              <a:gd name="connsiteY5" fmla="*/ 7033846 h 7057293"/>
              <a:gd name="connsiteX6" fmla="*/ 5263661 w 12271606"/>
              <a:gd name="connsiteY6" fmla="*/ 7057293 h 7057293"/>
              <a:gd name="connsiteX7" fmla="*/ 11723 w 12271606"/>
              <a:gd name="connsiteY7" fmla="*/ 5756030 h 7057293"/>
              <a:gd name="connsiteX8" fmla="*/ 0 w 12271606"/>
              <a:gd name="connsiteY8" fmla="*/ 2098431 h 7057293"/>
              <a:gd name="connsiteX0" fmla="*/ 0 w 12271606"/>
              <a:gd name="connsiteY0" fmla="*/ 1910862 h 6869724"/>
              <a:gd name="connsiteX1" fmla="*/ 539261 w 12271606"/>
              <a:gd name="connsiteY1" fmla="*/ 0 h 6869724"/>
              <a:gd name="connsiteX2" fmla="*/ 6951784 w 12271606"/>
              <a:gd name="connsiteY2" fmla="*/ 0 h 6869724"/>
              <a:gd name="connsiteX3" fmla="*/ 12238893 w 12271606"/>
              <a:gd name="connsiteY3" fmla="*/ 1301263 h 6869724"/>
              <a:gd name="connsiteX4" fmla="*/ 12238893 w 12271606"/>
              <a:gd name="connsiteY4" fmla="*/ 4806463 h 6869724"/>
              <a:gd name="connsiteX5" fmla="*/ 11723077 w 12271606"/>
              <a:gd name="connsiteY5" fmla="*/ 6846277 h 6869724"/>
              <a:gd name="connsiteX6" fmla="*/ 5263661 w 12271606"/>
              <a:gd name="connsiteY6" fmla="*/ 6869724 h 6869724"/>
              <a:gd name="connsiteX7" fmla="*/ 11723 w 12271606"/>
              <a:gd name="connsiteY7" fmla="*/ 5568461 h 6869724"/>
              <a:gd name="connsiteX8" fmla="*/ 0 w 12271606"/>
              <a:gd name="connsiteY8" fmla="*/ 1910862 h 6869724"/>
              <a:gd name="connsiteX0" fmla="*/ 0 w 12271606"/>
              <a:gd name="connsiteY0" fmla="*/ 1910862 h 6869724"/>
              <a:gd name="connsiteX1" fmla="*/ 539261 w 12271606"/>
              <a:gd name="connsiteY1" fmla="*/ 0 h 6869724"/>
              <a:gd name="connsiteX2" fmla="*/ 6951784 w 12271606"/>
              <a:gd name="connsiteY2" fmla="*/ 0 h 6869724"/>
              <a:gd name="connsiteX3" fmla="*/ 12238893 w 12271606"/>
              <a:gd name="connsiteY3" fmla="*/ 1301263 h 6869724"/>
              <a:gd name="connsiteX4" fmla="*/ 12238893 w 12271606"/>
              <a:gd name="connsiteY4" fmla="*/ 4806463 h 6869724"/>
              <a:gd name="connsiteX5" fmla="*/ 11723077 w 12271606"/>
              <a:gd name="connsiteY5" fmla="*/ 6846277 h 6869724"/>
              <a:gd name="connsiteX6" fmla="*/ 5263661 w 12271606"/>
              <a:gd name="connsiteY6" fmla="*/ 6869724 h 6869724"/>
              <a:gd name="connsiteX7" fmla="*/ 11723 w 12271606"/>
              <a:gd name="connsiteY7" fmla="*/ 5568461 h 6869724"/>
              <a:gd name="connsiteX8" fmla="*/ 0 w 12271606"/>
              <a:gd name="connsiteY8" fmla="*/ 1910862 h 6869724"/>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0313"/>
              <a:gd name="connsiteY0" fmla="*/ 1922585 h 6881447"/>
              <a:gd name="connsiteX1" fmla="*/ 492369 w 12270313"/>
              <a:gd name="connsiteY1" fmla="*/ 0 h 6881447"/>
              <a:gd name="connsiteX2" fmla="*/ 6951784 w 12270313"/>
              <a:gd name="connsiteY2" fmla="*/ 11723 h 6881447"/>
              <a:gd name="connsiteX3" fmla="*/ 12227170 w 12270313"/>
              <a:gd name="connsiteY3" fmla="*/ 1301263 h 6881447"/>
              <a:gd name="connsiteX4" fmla="*/ 12238893 w 12270313"/>
              <a:gd name="connsiteY4" fmla="*/ 4818186 h 6881447"/>
              <a:gd name="connsiteX5" fmla="*/ 11723077 w 12270313"/>
              <a:gd name="connsiteY5" fmla="*/ 6858000 h 6881447"/>
              <a:gd name="connsiteX6" fmla="*/ 5263661 w 12270313"/>
              <a:gd name="connsiteY6" fmla="*/ 6881447 h 6881447"/>
              <a:gd name="connsiteX7" fmla="*/ 11723 w 12270313"/>
              <a:gd name="connsiteY7" fmla="*/ 5580184 h 6881447"/>
              <a:gd name="connsiteX8" fmla="*/ 0 w 12270313"/>
              <a:gd name="connsiteY8" fmla="*/ 1922585 h 6881447"/>
              <a:gd name="connsiteX0" fmla="*/ 0 w 12289693"/>
              <a:gd name="connsiteY0" fmla="*/ 1922585 h 6881447"/>
              <a:gd name="connsiteX1" fmla="*/ 492369 w 12289693"/>
              <a:gd name="connsiteY1" fmla="*/ 0 h 6881447"/>
              <a:gd name="connsiteX2" fmla="*/ 6951784 w 12289693"/>
              <a:gd name="connsiteY2" fmla="*/ 11723 h 6881447"/>
              <a:gd name="connsiteX3" fmla="*/ 12227170 w 12289693"/>
              <a:gd name="connsiteY3" fmla="*/ 1301263 h 6881447"/>
              <a:gd name="connsiteX4" fmla="*/ 12238893 w 12289693"/>
              <a:gd name="connsiteY4" fmla="*/ 4818186 h 6881447"/>
              <a:gd name="connsiteX5" fmla="*/ 11723077 w 12289693"/>
              <a:gd name="connsiteY5" fmla="*/ 6858000 h 6881447"/>
              <a:gd name="connsiteX6" fmla="*/ 5263661 w 12289693"/>
              <a:gd name="connsiteY6" fmla="*/ 6881447 h 6881447"/>
              <a:gd name="connsiteX7" fmla="*/ 11723 w 12289693"/>
              <a:gd name="connsiteY7" fmla="*/ 5580184 h 6881447"/>
              <a:gd name="connsiteX8" fmla="*/ 0 w 12289693"/>
              <a:gd name="connsiteY8" fmla="*/ 1922585 h 6881447"/>
              <a:gd name="connsiteX0" fmla="*/ 0 w 12238893"/>
              <a:gd name="connsiteY0" fmla="*/ 1922585 h 6881447"/>
              <a:gd name="connsiteX1" fmla="*/ 492369 w 12238893"/>
              <a:gd name="connsiteY1" fmla="*/ 0 h 6881447"/>
              <a:gd name="connsiteX2" fmla="*/ 6951784 w 12238893"/>
              <a:gd name="connsiteY2" fmla="*/ 11723 h 6881447"/>
              <a:gd name="connsiteX3" fmla="*/ 12227170 w 12238893"/>
              <a:gd name="connsiteY3" fmla="*/ 1301263 h 6881447"/>
              <a:gd name="connsiteX4" fmla="*/ 12238893 w 12238893"/>
              <a:gd name="connsiteY4" fmla="*/ 4818186 h 6881447"/>
              <a:gd name="connsiteX5" fmla="*/ 11723077 w 12238893"/>
              <a:gd name="connsiteY5" fmla="*/ 6858000 h 6881447"/>
              <a:gd name="connsiteX6" fmla="*/ 5263661 w 12238893"/>
              <a:gd name="connsiteY6" fmla="*/ 6881447 h 6881447"/>
              <a:gd name="connsiteX7" fmla="*/ 11723 w 12238893"/>
              <a:gd name="connsiteY7" fmla="*/ 5580184 h 6881447"/>
              <a:gd name="connsiteX8" fmla="*/ 0 w 12238893"/>
              <a:gd name="connsiteY8" fmla="*/ 1922585 h 6881447"/>
              <a:gd name="connsiteX0" fmla="*/ 0 w 12238893"/>
              <a:gd name="connsiteY0" fmla="*/ 1922585 h 6881447"/>
              <a:gd name="connsiteX1" fmla="*/ 492369 w 12238893"/>
              <a:gd name="connsiteY1" fmla="*/ 0 h 6881447"/>
              <a:gd name="connsiteX2" fmla="*/ 6951784 w 12238893"/>
              <a:gd name="connsiteY2" fmla="*/ 11723 h 6881447"/>
              <a:gd name="connsiteX3" fmla="*/ 12227170 w 12238893"/>
              <a:gd name="connsiteY3" fmla="*/ 1301263 h 6881447"/>
              <a:gd name="connsiteX4" fmla="*/ 12238893 w 12238893"/>
              <a:gd name="connsiteY4" fmla="*/ 4818186 h 6881447"/>
              <a:gd name="connsiteX5" fmla="*/ 11758246 w 12238893"/>
              <a:gd name="connsiteY5" fmla="*/ 6869723 h 6881447"/>
              <a:gd name="connsiteX6" fmla="*/ 5263661 w 12238893"/>
              <a:gd name="connsiteY6" fmla="*/ 6881447 h 6881447"/>
              <a:gd name="connsiteX7" fmla="*/ 11723 w 12238893"/>
              <a:gd name="connsiteY7" fmla="*/ 5580184 h 6881447"/>
              <a:gd name="connsiteX8" fmla="*/ 0 w 12238893"/>
              <a:gd name="connsiteY8" fmla="*/ 1922585 h 6881447"/>
              <a:gd name="connsiteX0" fmla="*/ 0 w 12233326"/>
              <a:gd name="connsiteY0" fmla="*/ 1922585 h 6881447"/>
              <a:gd name="connsiteX1" fmla="*/ 492369 w 12233326"/>
              <a:gd name="connsiteY1" fmla="*/ 0 h 6881447"/>
              <a:gd name="connsiteX2" fmla="*/ 6951784 w 12233326"/>
              <a:gd name="connsiteY2" fmla="*/ 11723 h 6881447"/>
              <a:gd name="connsiteX3" fmla="*/ 12227170 w 12233326"/>
              <a:gd name="connsiteY3" fmla="*/ 1301263 h 6881447"/>
              <a:gd name="connsiteX4" fmla="*/ 12227170 w 12233326"/>
              <a:gd name="connsiteY4" fmla="*/ 4888524 h 6881447"/>
              <a:gd name="connsiteX5" fmla="*/ 11758246 w 12233326"/>
              <a:gd name="connsiteY5" fmla="*/ 6869723 h 6881447"/>
              <a:gd name="connsiteX6" fmla="*/ 5263661 w 12233326"/>
              <a:gd name="connsiteY6" fmla="*/ 6881447 h 6881447"/>
              <a:gd name="connsiteX7" fmla="*/ 11723 w 12233326"/>
              <a:gd name="connsiteY7" fmla="*/ 5580184 h 6881447"/>
              <a:gd name="connsiteX8" fmla="*/ 0 w 12233326"/>
              <a:gd name="connsiteY8" fmla="*/ 1922585 h 6881447"/>
              <a:gd name="connsiteX0" fmla="*/ 0 w 12233326"/>
              <a:gd name="connsiteY0" fmla="*/ 1922585 h 6881447"/>
              <a:gd name="connsiteX1" fmla="*/ 492369 w 12233326"/>
              <a:gd name="connsiteY1" fmla="*/ 0 h 6881447"/>
              <a:gd name="connsiteX2" fmla="*/ 6951784 w 12233326"/>
              <a:gd name="connsiteY2" fmla="*/ 11723 h 6881447"/>
              <a:gd name="connsiteX3" fmla="*/ 12227170 w 12233326"/>
              <a:gd name="connsiteY3" fmla="*/ 1301263 h 6881447"/>
              <a:gd name="connsiteX4" fmla="*/ 12227170 w 12233326"/>
              <a:gd name="connsiteY4" fmla="*/ 4888524 h 6881447"/>
              <a:gd name="connsiteX5" fmla="*/ 11758246 w 12233326"/>
              <a:gd name="connsiteY5" fmla="*/ 6869723 h 6881447"/>
              <a:gd name="connsiteX6" fmla="*/ 5263661 w 12233326"/>
              <a:gd name="connsiteY6" fmla="*/ 6881447 h 6881447"/>
              <a:gd name="connsiteX7" fmla="*/ 11723 w 12233326"/>
              <a:gd name="connsiteY7" fmla="*/ 5580184 h 6881447"/>
              <a:gd name="connsiteX8" fmla="*/ 0 w 12233326"/>
              <a:gd name="connsiteY8" fmla="*/ 1922585 h 6881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33326" h="6881447">
                <a:moveTo>
                  <a:pt x="0" y="1922585"/>
                </a:moveTo>
                <a:cubicBezTo>
                  <a:pt x="484554" y="31262"/>
                  <a:pt x="289169" y="836246"/>
                  <a:pt x="492369" y="0"/>
                </a:cubicBezTo>
                <a:lnTo>
                  <a:pt x="6951784" y="11723"/>
                </a:lnTo>
                <a:lnTo>
                  <a:pt x="12227170" y="1301263"/>
                </a:lnTo>
                <a:cubicBezTo>
                  <a:pt x="12242801" y="2438402"/>
                  <a:pt x="12223262" y="3774831"/>
                  <a:pt x="12227170" y="4888524"/>
                </a:cubicBezTo>
                <a:cubicBezTo>
                  <a:pt x="12059139" y="5701324"/>
                  <a:pt x="11914554" y="6209323"/>
                  <a:pt x="11758246" y="6869723"/>
                </a:cubicBezTo>
                <a:lnTo>
                  <a:pt x="5263661" y="6881447"/>
                </a:lnTo>
                <a:lnTo>
                  <a:pt x="11723" y="5580184"/>
                </a:lnTo>
                <a:cubicBezTo>
                  <a:pt x="7815" y="4360984"/>
                  <a:pt x="3908" y="3141785"/>
                  <a:pt x="0" y="1922585"/>
                </a:cubicBezTo>
                <a:close/>
              </a:path>
            </a:pathLst>
          </a:custGeom>
        </p:spPr>
        <p:txBody>
          <a:bodyPr/>
          <a:lstStyle>
            <a:lvl1pPr marL="0" indent="0">
              <a:buNone/>
              <a:defRPr/>
            </a:lvl1pPr>
          </a:lstStyle>
          <a:p>
            <a:endParaRPr lang="lt-LT" dirty="0"/>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448" y="-11724"/>
            <a:ext cx="12215447" cy="6871189"/>
          </a:xfrm>
          <a:prstGeom prst="rect">
            <a:avLst/>
          </a:prstGeom>
        </p:spPr>
      </p:pic>
    </p:spTree>
    <p:extLst>
      <p:ext uri="{BB962C8B-B14F-4D97-AF65-F5344CB8AC3E}">
        <p14:creationId xmlns:p14="http://schemas.microsoft.com/office/powerpoint/2010/main" val="26568373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834554" y="5617066"/>
            <a:ext cx="4882662" cy="420319"/>
          </a:xfrm>
          <a:prstGeom prst="rect">
            <a:avLst/>
          </a:prstGeom>
        </p:spPr>
        <p:txBody>
          <a:bodyPr/>
          <a:lstStyle>
            <a:lvl1pPr algn="r">
              <a:defRPr sz="2400" b="1">
                <a:latin typeface="Titillium Web" panose="00000500000000000000" pitchFamily="2" charset="-70"/>
              </a:defRPr>
            </a:lvl1pPr>
          </a:lstStyle>
          <a:p>
            <a:r>
              <a:rPr lang="en-US" dirty="0"/>
              <a:t>Click to edit Master title style</a:t>
            </a:r>
            <a:endParaRPr lang="lt-LT" dirty="0"/>
          </a:p>
        </p:txBody>
      </p:sp>
      <p:sp>
        <p:nvSpPr>
          <p:cNvPr id="3" name="Title 1"/>
          <p:cNvSpPr txBox="1">
            <a:spLocks/>
          </p:cNvSpPr>
          <p:nvPr userDrawn="1"/>
        </p:nvSpPr>
        <p:spPr>
          <a:xfrm>
            <a:off x="6834554" y="6121158"/>
            <a:ext cx="4882662" cy="420319"/>
          </a:xfrm>
          <a:prstGeom prst="rect">
            <a:avLst/>
          </a:prstGeom>
        </p:spPr>
        <p:txBody>
          <a:bodyPr/>
          <a:lstStyle>
            <a:lvl1pPr algn="r" defTabSz="914400" rtl="0" eaLnBrk="1" latinLnBrk="0" hangingPunct="1">
              <a:lnSpc>
                <a:spcPct val="90000"/>
              </a:lnSpc>
              <a:spcBef>
                <a:spcPct val="0"/>
              </a:spcBef>
              <a:buNone/>
              <a:defRPr sz="2400" b="1" kern="1200">
                <a:solidFill>
                  <a:schemeClr val="tx1"/>
                </a:solidFill>
                <a:latin typeface="Titillium Web" panose="00000500000000000000" pitchFamily="2" charset="-70"/>
                <a:ea typeface="+mj-ea"/>
                <a:cs typeface="+mj-cs"/>
              </a:defRPr>
            </a:lvl1pPr>
          </a:lstStyle>
          <a:p>
            <a:r>
              <a:rPr lang="en-US" sz="1600" b="0" dirty="0">
                <a:latin typeface="Open Sans" panose="020B0606030504020204" pitchFamily="34" charset="0"/>
                <a:ea typeface="Open Sans" panose="020B0606030504020204" pitchFamily="34" charset="0"/>
                <a:cs typeface="Open Sans" panose="020B0606030504020204" pitchFamily="34" charset="0"/>
              </a:rPr>
              <a:t>Click to edit Master title style</a:t>
            </a:r>
            <a:endParaRPr lang="lt-LT" sz="1600" b="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Picture Placeholder 7"/>
          <p:cNvSpPr>
            <a:spLocks noGrp="1"/>
          </p:cNvSpPr>
          <p:nvPr>
            <p:ph type="pic" sz="quarter" idx="10"/>
          </p:nvPr>
        </p:nvSpPr>
        <p:spPr>
          <a:xfrm>
            <a:off x="-23447" y="-11724"/>
            <a:ext cx="12233326" cy="688144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519 h 6858519"/>
              <a:gd name="connsiteX1" fmla="*/ 562708 w 12192000"/>
              <a:gd name="connsiteY1" fmla="*/ 12242 h 6858519"/>
              <a:gd name="connsiteX2" fmla="*/ 12192000 w 12192000"/>
              <a:gd name="connsiteY2" fmla="*/ 519 h 6858519"/>
              <a:gd name="connsiteX3" fmla="*/ 12192000 w 12192000"/>
              <a:gd name="connsiteY3" fmla="*/ 6858519 h 6858519"/>
              <a:gd name="connsiteX4" fmla="*/ 0 w 12192000"/>
              <a:gd name="connsiteY4" fmla="*/ 6858519 h 6858519"/>
              <a:gd name="connsiteX5" fmla="*/ 0 w 12192000"/>
              <a:gd name="connsiteY5" fmla="*/ 519 h 6858519"/>
              <a:gd name="connsiteX0" fmla="*/ 0 w 12215446"/>
              <a:gd name="connsiteY0" fmla="*/ 1910862 h 6858000"/>
              <a:gd name="connsiteX1" fmla="*/ 586154 w 12215446"/>
              <a:gd name="connsiteY1" fmla="*/ 11723 h 6858000"/>
              <a:gd name="connsiteX2" fmla="*/ 12215446 w 12215446"/>
              <a:gd name="connsiteY2" fmla="*/ 0 h 6858000"/>
              <a:gd name="connsiteX3" fmla="*/ 12215446 w 12215446"/>
              <a:gd name="connsiteY3" fmla="*/ 6858000 h 6858000"/>
              <a:gd name="connsiteX4" fmla="*/ 23446 w 12215446"/>
              <a:gd name="connsiteY4" fmla="*/ 6858000 h 6858000"/>
              <a:gd name="connsiteX5" fmla="*/ 0 w 12215446"/>
              <a:gd name="connsiteY5" fmla="*/ 1910862 h 6858000"/>
              <a:gd name="connsiteX0" fmla="*/ 0 w 12215446"/>
              <a:gd name="connsiteY0" fmla="*/ 1910862 h 6858000"/>
              <a:gd name="connsiteX1" fmla="*/ 527539 w 12215446"/>
              <a:gd name="connsiteY1" fmla="*/ 11723 h 6858000"/>
              <a:gd name="connsiteX2" fmla="*/ 12215446 w 12215446"/>
              <a:gd name="connsiteY2" fmla="*/ 0 h 6858000"/>
              <a:gd name="connsiteX3" fmla="*/ 12215446 w 12215446"/>
              <a:gd name="connsiteY3" fmla="*/ 6858000 h 6858000"/>
              <a:gd name="connsiteX4" fmla="*/ 23446 w 12215446"/>
              <a:gd name="connsiteY4" fmla="*/ 6858000 h 6858000"/>
              <a:gd name="connsiteX5" fmla="*/ 0 w 12215446"/>
              <a:gd name="connsiteY5" fmla="*/ 1910862 h 6858000"/>
              <a:gd name="connsiteX0" fmla="*/ 0 w 12215446"/>
              <a:gd name="connsiteY0" fmla="*/ 2098431 h 7045569"/>
              <a:gd name="connsiteX1" fmla="*/ 586154 w 12215446"/>
              <a:gd name="connsiteY1" fmla="*/ 0 h 7045569"/>
              <a:gd name="connsiteX2" fmla="*/ 12215446 w 12215446"/>
              <a:gd name="connsiteY2" fmla="*/ 187569 h 7045569"/>
              <a:gd name="connsiteX3" fmla="*/ 12215446 w 12215446"/>
              <a:gd name="connsiteY3" fmla="*/ 7045569 h 7045569"/>
              <a:gd name="connsiteX4" fmla="*/ 23446 w 12215446"/>
              <a:gd name="connsiteY4" fmla="*/ 7045569 h 7045569"/>
              <a:gd name="connsiteX5" fmla="*/ 0 w 12215446"/>
              <a:gd name="connsiteY5" fmla="*/ 2098431 h 7045569"/>
              <a:gd name="connsiteX0" fmla="*/ 0 w 12215446"/>
              <a:gd name="connsiteY0" fmla="*/ 2098431 h 7045569"/>
              <a:gd name="connsiteX1" fmla="*/ 586154 w 12215446"/>
              <a:gd name="connsiteY1" fmla="*/ 0 h 7045569"/>
              <a:gd name="connsiteX2" fmla="*/ 6951784 w 12215446"/>
              <a:gd name="connsiteY2" fmla="*/ 187569 h 7045569"/>
              <a:gd name="connsiteX3" fmla="*/ 12215446 w 12215446"/>
              <a:gd name="connsiteY3" fmla="*/ 7045569 h 7045569"/>
              <a:gd name="connsiteX4" fmla="*/ 23446 w 12215446"/>
              <a:gd name="connsiteY4" fmla="*/ 7045569 h 7045569"/>
              <a:gd name="connsiteX5" fmla="*/ 0 w 12215446"/>
              <a:gd name="connsiteY5" fmla="*/ 2098431 h 7045569"/>
              <a:gd name="connsiteX0" fmla="*/ 0 w 11723077"/>
              <a:gd name="connsiteY0" fmla="*/ 2098431 h 7045569"/>
              <a:gd name="connsiteX1" fmla="*/ 586154 w 11723077"/>
              <a:gd name="connsiteY1" fmla="*/ 0 h 7045569"/>
              <a:gd name="connsiteX2" fmla="*/ 6951784 w 11723077"/>
              <a:gd name="connsiteY2" fmla="*/ 187569 h 7045569"/>
              <a:gd name="connsiteX3" fmla="*/ 11723077 w 11723077"/>
              <a:gd name="connsiteY3" fmla="*/ 7033846 h 7045569"/>
              <a:gd name="connsiteX4" fmla="*/ 23446 w 11723077"/>
              <a:gd name="connsiteY4" fmla="*/ 7045569 h 7045569"/>
              <a:gd name="connsiteX5" fmla="*/ 0 w 11723077"/>
              <a:gd name="connsiteY5"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38893"/>
              <a:gd name="connsiteY0" fmla="*/ 2098431 h 7045569"/>
              <a:gd name="connsiteX1" fmla="*/ 586154 w 12238893"/>
              <a:gd name="connsiteY1" fmla="*/ 0 h 7045569"/>
              <a:gd name="connsiteX2" fmla="*/ 6951784 w 12238893"/>
              <a:gd name="connsiteY2" fmla="*/ 187569 h 7045569"/>
              <a:gd name="connsiteX3" fmla="*/ 12238893 w 12238893"/>
              <a:gd name="connsiteY3" fmla="*/ 1488832 h 7045569"/>
              <a:gd name="connsiteX4" fmla="*/ 11723077 w 12238893"/>
              <a:gd name="connsiteY4" fmla="*/ 7033846 h 7045569"/>
              <a:gd name="connsiteX5" fmla="*/ 23446 w 12238893"/>
              <a:gd name="connsiteY5" fmla="*/ 7045569 h 7045569"/>
              <a:gd name="connsiteX6" fmla="*/ 0 w 12238893"/>
              <a:gd name="connsiteY6" fmla="*/ 2098431 h 7045569"/>
              <a:gd name="connsiteX0" fmla="*/ 0 w 12271606"/>
              <a:gd name="connsiteY0" fmla="*/ 2098431 h 7045569"/>
              <a:gd name="connsiteX1" fmla="*/ 586154 w 12271606"/>
              <a:gd name="connsiteY1" fmla="*/ 0 h 7045569"/>
              <a:gd name="connsiteX2" fmla="*/ 6951784 w 12271606"/>
              <a:gd name="connsiteY2" fmla="*/ 187569 h 7045569"/>
              <a:gd name="connsiteX3" fmla="*/ 12238893 w 12271606"/>
              <a:gd name="connsiteY3" fmla="*/ 1488832 h 7045569"/>
              <a:gd name="connsiteX4" fmla="*/ 12238893 w 12271606"/>
              <a:gd name="connsiteY4" fmla="*/ 4994032 h 7045569"/>
              <a:gd name="connsiteX5" fmla="*/ 11723077 w 12271606"/>
              <a:gd name="connsiteY5" fmla="*/ 7033846 h 7045569"/>
              <a:gd name="connsiteX6" fmla="*/ 23446 w 12271606"/>
              <a:gd name="connsiteY6" fmla="*/ 7045569 h 7045569"/>
              <a:gd name="connsiteX7" fmla="*/ 0 w 12271606"/>
              <a:gd name="connsiteY7" fmla="*/ 2098431 h 7045569"/>
              <a:gd name="connsiteX0" fmla="*/ 0 w 12271606"/>
              <a:gd name="connsiteY0" fmla="*/ 2098431 h 7045569"/>
              <a:gd name="connsiteX1" fmla="*/ 586154 w 12271606"/>
              <a:gd name="connsiteY1" fmla="*/ 0 h 7045569"/>
              <a:gd name="connsiteX2" fmla="*/ 6951784 w 12271606"/>
              <a:gd name="connsiteY2" fmla="*/ 187569 h 7045569"/>
              <a:gd name="connsiteX3" fmla="*/ 12238893 w 12271606"/>
              <a:gd name="connsiteY3" fmla="*/ 1488832 h 7045569"/>
              <a:gd name="connsiteX4" fmla="*/ 12238893 w 12271606"/>
              <a:gd name="connsiteY4" fmla="*/ 4994032 h 7045569"/>
              <a:gd name="connsiteX5" fmla="*/ 11723077 w 12271606"/>
              <a:gd name="connsiteY5" fmla="*/ 7033846 h 7045569"/>
              <a:gd name="connsiteX6" fmla="*/ 5287108 w 12271606"/>
              <a:gd name="connsiteY6" fmla="*/ 7033847 h 7045569"/>
              <a:gd name="connsiteX7" fmla="*/ 23446 w 12271606"/>
              <a:gd name="connsiteY7" fmla="*/ 7045569 h 7045569"/>
              <a:gd name="connsiteX8" fmla="*/ 0 w 12271606"/>
              <a:gd name="connsiteY8" fmla="*/ 2098431 h 7045569"/>
              <a:gd name="connsiteX0" fmla="*/ 0 w 12271606"/>
              <a:gd name="connsiteY0" fmla="*/ 2098431 h 7033847"/>
              <a:gd name="connsiteX1" fmla="*/ 586154 w 12271606"/>
              <a:gd name="connsiteY1" fmla="*/ 0 h 7033847"/>
              <a:gd name="connsiteX2" fmla="*/ 6951784 w 12271606"/>
              <a:gd name="connsiteY2" fmla="*/ 187569 h 7033847"/>
              <a:gd name="connsiteX3" fmla="*/ 12238893 w 12271606"/>
              <a:gd name="connsiteY3" fmla="*/ 1488832 h 7033847"/>
              <a:gd name="connsiteX4" fmla="*/ 12238893 w 12271606"/>
              <a:gd name="connsiteY4" fmla="*/ 4994032 h 7033847"/>
              <a:gd name="connsiteX5" fmla="*/ 11723077 w 12271606"/>
              <a:gd name="connsiteY5" fmla="*/ 7033846 h 7033847"/>
              <a:gd name="connsiteX6" fmla="*/ 5287108 w 12271606"/>
              <a:gd name="connsiteY6" fmla="*/ 7033847 h 7033847"/>
              <a:gd name="connsiteX7" fmla="*/ 11723 w 12271606"/>
              <a:gd name="connsiteY7" fmla="*/ 5756030 h 7033847"/>
              <a:gd name="connsiteX8" fmla="*/ 0 w 12271606"/>
              <a:gd name="connsiteY8" fmla="*/ 2098431 h 7033847"/>
              <a:gd name="connsiteX0" fmla="*/ 0 w 12271606"/>
              <a:gd name="connsiteY0" fmla="*/ 2098431 h 7057293"/>
              <a:gd name="connsiteX1" fmla="*/ 586154 w 12271606"/>
              <a:gd name="connsiteY1" fmla="*/ 0 h 7057293"/>
              <a:gd name="connsiteX2" fmla="*/ 6951784 w 12271606"/>
              <a:gd name="connsiteY2" fmla="*/ 187569 h 7057293"/>
              <a:gd name="connsiteX3" fmla="*/ 12238893 w 12271606"/>
              <a:gd name="connsiteY3" fmla="*/ 1488832 h 7057293"/>
              <a:gd name="connsiteX4" fmla="*/ 12238893 w 12271606"/>
              <a:gd name="connsiteY4" fmla="*/ 4994032 h 7057293"/>
              <a:gd name="connsiteX5" fmla="*/ 11723077 w 12271606"/>
              <a:gd name="connsiteY5" fmla="*/ 7033846 h 7057293"/>
              <a:gd name="connsiteX6" fmla="*/ 5263661 w 12271606"/>
              <a:gd name="connsiteY6" fmla="*/ 7057293 h 7057293"/>
              <a:gd name="connsiteX7" fmla="*/ 11723 w 12271606"/>
              <a:gd name="connsiteY7" fmla="*/ 5756030 h 7057293"/>
              <a:gd name="connsiteX8" fmla="*/ 0 w 12271606"/>
              <a:gd name="connsiteY8" fmla="*/ 2098431 h 7057293"/>
              <a:gd name="connsiteX0" fmla="*/ 0 w 12271606"/>
              <a:gd name="connsiteY0" fmla="*/ 1910862 h 6869724"/>
              <a:gd name="connsiteX1" fmla="*/ 539261 w 12271606"/>
              <a:gd name="connsiteY1" fmla="*/ 0 h 6869724"/>
              <a:gd name="connsiteX2" fmla="*/ 6951784 w 12271606"/>
              <a:gd name="connsiteY2" fmla="*/ 0 h 6869724"/>
              <a:gd name="connsiteX3" fmla="*/ 12238893 w 12271606"/>
              <a:gd name="connsiteY3" fmla="*/ 1301263 h 6869724"/>
              <a:gd name="connsiteX4" fmla="*/ 12238893 w 12271606"/>
              <a:gd name="connsiteY4" fmla="*/ 4806463 h 6869724"/>
              <a:gd name="connsiteX5" fmla="*/ 11723077 w 12271606"/>
              <a:gd name="connsiteY5" fmla="*/ 6846277 h 6869724"/>
              <a:gd name="connsiteX6" fmla="*/ 5263661 w 12271606"/>
              <a:gd name="connsiteY6" fmla="*/ 6869724 h 6869724"/>
              <a:gd name="connsiteX7" fmla="*/ 11723 w 12271606"/>
              <a:gd name="connsiteY7" fmla="*/ 5568461 h 6869724"/>
              <a:gd name="connsiteX8" fmla="*/ 0 w 12271606"/>
              <a:gd name="connsiteY8" fmla="*/ 1910862 h 6869724"/>
              <a:gd name="connsiteX0" fmla="*/ 0 w 12271606"/>
              <a:gd name="connsiteY0" fmla="*/ 1910862 h 6869724"/>
              <a:gd name="connsiteX1" fmla="*/ 539261 w 12271606"/>
              <a:gd name="connsiteY1" fmla="*/ 0 h 6869724"/>
              <a:gd name="connsiteX2" fmla="*/ 6951784 w 12271606"/>
              <a:gd name="connsiteY2" fmla="*/ 0 h 6869724"/>
              <a:gd name="connsiteX3" fmla="*/ 12238893 w 12271606"/>
              <a:gd name="connsiteY3" fmla="*/ 1301263 h 6869724"/>
              <a:gd name="connsiteX4" fmla="*/ 12238893 w 12271606"/>
              <a:gd name="connsiteY4" fmla="*/ 4806463 h 6869724"/>
              <a:gd name="connsiteX5" fmla="*/ 11723077 w 12271606"/>
              <a:gd name="connsiteY5" fmla="*/ 6846277 h 6869724"/>
              <a:gd name="connsiteX6" fmla="*/ 5263661 w 12271606"/>
              <a:gd name="connsiteY6" fmla="*/ 6869724 h 6869724"/>
              <a:gd name="connsiteX7" fmla="*/ 11723 w 12271606"/>
              <a:gd name="connsiteY7" fmla="*/ 5568461 h 6869724"/>
              <a:gd name="connsiteX8" fmla="*/ 0 w 12271606"/>
              <a:gd name="connsiteY8" fmla="*/ 1910862 h 6869724"/>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1606"/>
              <a:gd name="connsiteY0" fmla="*/ 1922585 h 6881447"/>
              <a:gd name="connsiteX1" fmla="*/ 492369 w 12271606"/>
              <a:gd name="connsiteY1" fmla="*/ 0 h 6881447"/>
              <a:gd name="connsiteX2" fmla="*/ 6951784 w 12271606"/>
              <a:gd name="connsiteY2" fmla="*/ 11723 h 6881447"/>
              <a:gd name="connsiteX3" fmla="*/ 12238893 w 12271606"/>
              <a:gd name="connsiteY3" fmla="*/ 1312986 h 6881447"/>
              <a:gd name="connsiteX4" fmla="*/ 12238893 w 12271606"/>
              <a:gd name="connsiteY4" fmla="*/ 4818186 h 6881447"/>
              <a:gd name="connsiteX5" fmla="*/ 11723077 w 12271606"/>
              <a:gd name="connsiteY5" fmla="*/ 6858000 h 6881447"/>
              <a:gd name="connsiteX6" fmla="*/ 5263661 w 12271606"/>
              <a:gd name="connsiteY6" fmla="*/ 6881447 h 6881447"/>
              <a:gd name="connsiteX7" fmla="*/ 11723 w 12271606"/>
              <a:gd name="connsiteY7" fmla="*/ 5580184 h 6881447"/>
              <a:gd name="connsiteX8" fmla="*/ 0 w 12271606"/>
              <a:gd name="connsiteY8" fmla="*/ 1922585 h 6881447"/>
              <a:gd name="connsiteX0" fmla="*/ 0 w 12270313"/>
              <a:gd name="connsiteY0" fmla="*/ 1922585 h 6881447"/>
              <a:gd name="connsiteX1" fmla="*/ 492369 w 12270313"/>
              <a:gd name="connsiteY1" fmla="*/ 0 h 6881447"/>
              <a:gd name="connsiteX2" fmla="*/ 6951784 w 12270313"/>
              <a:gd name="connsiteY2" fmla="*/ 11723 h 6881447"/>
              <a:gd name="connsiteX3" fmla="*/ 12227170 w 12270313"/>
              <a:gd name="connsiteY3" fmla="*/ 1301263 h 6881447"/>
              <a:gd name="connsiteX4" fmla="*/ 12238893 w 12270313"/>
              <a:gd name="connsiteY4" fmla="*/ 4818186 h 6881447"/>
              <a:gd name="connsiteX5" fmla="*/ 11723077 w 12270313"/>
              <a:gd name="connsiteY5" fmla="*/ 6858000 h 6881447"/>
              <a:gd name="connsiteX6" fmla="*/ 5263661 w 12270313"/>
              <a:gd name="connsiteY6" fmla="*/ 6881447 h 6881447"/>
              <a:gd name="connsiteX7" fmla="*/ 11723 w 12270313"/>
              <a:gd name="connsiteY7" fmla="*/ 5580184 h 6881447"/>
              <a:gd name="connsiteX8" fmla="*/ 0 w 12270313"/>
              <a:gd name="connsiteY8" fmla="*/ 1922585 h 6881447"/>
              <a:gd name="connsiteX0" fmla="*/ 0 w 12289693"/>
              <a:gd name="connsiteY0" fmla="*/ 1922585 h 6881447"/>
              <a:gd name="connsiteX1" fmla="*/ 492369 w 12289693"/>
              <a:gd name="connsiteY1" fmla="*/ 0 h 6881447"/>
              <a:gd name="connsiteX2" fmla="*/ 6951784 w 12289693"/>
              <a:gd name="connsiteY2" fmla="*/ 11723 h 6881447"/>
              <a:gd name="connsiteX3" fmla="*/ 12227170 w 12289693"/>
              <a:gd name="connsiteY3" fmla="*/ 1301263 h 6881447"/>
              <a:gd name="connsiteX4" fmla="*/ 12238893 w 12289693"/>
              <a:gd name="connsiteY4" fmla="*/ 4818186 h 6881447"/>
              <a:gd name="connsiteX5" fmla="*/ 11723077 w 12289693"/>
              <a:gd name="connsiteY5" fmla="*/ 6858000 h 6881447"/>
              <a:gd name="connsiteX6" fmla="*/ 5263661 w 12289693"/>
              <a:gd name="connsiteY6" fmla="*/ 6881447 h 6881447"/>
              <a:gd name="connsiteX7" fmla="*/ 11723 w 12289693"/>
              <a:gd name="connsiteY7" fmla="*/ 5580184 h 6881447"/>
              <a:gd name="connsiteX8" fmla="*/ 0 w 12289693"/>
              <a:gd name="connsiteY8" fmla="*/ 1922585 h 6881447"/>
              <a:gd name="connsiteX0" fmla="*/ 0 w 12238893"/>
              <a:gd name="connsiteY0" fmla="*/ 1922585 h 6881447"/>
              <a:gd name="connsiteX1" fmla="*/ 492369 w 12238893"/>
              <a:gd name="connsiteY1" fmla="*/ 0 h 6881447"/>
              <a:gd name="connsiteX2" fmla="*/ 6951784 w 12238893"/>
              <a:gd name="connsiteY2" fmla="*/ 11723 h 6881447"/>
              <a:gd name="connsiteX3" fmla="*/ 12227170 w 12238893"/>
              <a:gd name="connsiteY3" fmla="*/ 1301263 h 6881447"/>
              <a:gd name="connsiteX4" fmla="*/ 12238893 w 12238893"/>
              <a:gd name="connsiteY4" fmla="*/ 4818186 h 6881447"/>
              <a:gd name="connsiteX5" fmla="*/ 11723077 w 12238893"/>
              <a:gd name="connsiteY5" fmla="*/ 6858000 h 6881447"/>
              <a:gd name="connsiteX6" fmla="*/ 5263661 w 12238893"/>
              <a:gd name="connsiteY6" fmla="*/ 6881447 h 6881447"/>
              <a:gd name="connsiteX7" fmla="*/ 11723 w 12238893"/>
              <a:gd name="connsiteY7" fmla="*/ 5580184 h 6881447"/>
              <a:gd name="connsiteX8" fmla="*/ 0 w 12238893"/>
              <a:gd name="connsiteY8" fmla="*/ 1922585 h 6881447"/>
              <a:gd name="connsiteX0" fmla="*/ 0 w 12238893"/>
              <a:gd name="connsiteY0" fmla="*/ 1922585 h 6881447"/>
              <a:gd name="connsiteX1" fmla="*/ 492369 w 12238893"/>
              <a:gd name="connsiteY1" fmla="*/ 0 h 6881447"/>
              <a:gd name="connsiteX2" fmla="*/ 6951784 w 12238893"/>
              <a:gd name="connsiteY2" fmla="*/ 11723 h 6881447"/>
              <a:gd name="connsiteX3" fmla="*/ 12227170 w 12238893"/>
              <a:gd name="connsiteY3" fmla="*/ 1301263 h 6881447"/>
              <a:gd name="connsiteX4" fmla="*/ 12238893 w 12238893"/>
              <a:gd name="connsiteY4" fmla="*/ 4818186 h 6881447"/>
              <a:gd name="connsiteX5" fmla="*/ 11758246 w 12238893"/>
              <a:gd name="connsiteY5" fmla="*/ 6869723 h 6881447"/>
              <a:gd name="connsiteX6" fmla="*/ 5263661 w 12238893"/>
              <a:gd name="connsiteY6" fmla="*/ 6881447 h 6881447"/>
              <a:gd name="connsiteX7" fmla="*/ 11723 w 12238893"/>
              <a:gd name="connsiteY7" fmla="*/ 5580184 h 6881447"/>
              <a:gd name="connsiteX8" fmla="*/ 0 w 12238893"/>
              <a:gd name="connsiteY8" fmla="*/ 1922585 h 6881447"/>
              <a:gd name="connsiteX0" fmla="*/ 0 w 12233326"/>
              <a:gd name="connsiteY0" fmla="*/ 1922585 h 6881447"/>
              <a:gd name="connsiteX1" fmla="*/ 492369 w 12233326"/>
              <a:gd name="connsiteY1" fmla="*/ 0 h 6881447"/>
              <a:gd name="connsiteX2" fmla="*/ 6951784 w 12233326"/>
              <a:gd name="connsiteY2" fmla="*/ 11723 h 6881447"/>
              <a:gd name="connsiteX3" fmla="*/ 12227170 w 12233326"/>
              <a:gd name="connsiteY3" fmla="*/ 1301263 h 6881447"/>
              <a:gd name="connsiteX4" fmla="*/ 12227170 w 12233326"/>
              <a:gd name="connsiteY4" fmla="*/ 4888524 h 6881447"/>
              <a:gd name="connsiteX5" fmla="*/ 11758246 w 12233326"/>
              <a:gd name="connsiteY5" fmla="*/ 6869723 h 6881447"/>
              <a:gd name="connsiteX6" fmla="*/ 5263661 w 12233326"/>
              <a:gd name="connsiteY6" fmla="*/ 6881447 h 6881447"/>
              <a:gd name="connsiteX7" fmla="*/ 11723 w 12233326"/>
              <a:gd name="connsiteY7" fmla="*/ 5580184 h 6881447"/>
              <a:gd name="connsiteX8" fmla="*/ 0 w 12233326"/>
              <a:gd name="connsiteY8" fmla="*/ 1922585 h 6881447"/>
              <a:gd name="connsiteX0" fmla="*/ 0 w 12233326"/>
              <a:gd name="connsiteY0" fmla="*/ 1922585 h 6881447"/>
              <a:gd name="connsiteX1" fmla="*/ 492369 w 12233326"/>
              <a:gd name="connsiteY1" fmla="*/ 0 h 6881447"/>
              <a:gd name="connsiteX2" fmla="*/ 6951784 w 12233326"/>
              <a:gd name="connsiteY2" fmla="*/ 11723 h 6881447"/>
              <a:gd name="connsiteX3" fmla="*/ 12227170 w 12233326"/>
              <a:gd name="connsiteY3" fmla="*/ 1301263 h 6881447"/>
              <a:gd name="connsiteX4" fmla="*/ 12227170 w 12233326"/>
              <a:gd name="connsiteY4" fmla="*/ 4888524 h 6881447"/>
              <a:gd name="connsiteX5" fmla="*/ 11758246 w 12233326"/>
              <a:gd name="connsiteY5" fmla="*/ 6869723 h 6881447"/>
              <a:gd name="connsiteX6" fmla="*/ 5263661 w 12233326"/>
              <a:gd name="connsiteY6" fmla="*/ 6881447 h 6881447"/>
              <a:gd name="connsiteX7" fmla="*/ 11723 w 12233326"/>
              <a:gd name="connsiteY7" fmla="*/ 5580184 h 6881447"/>
              <a:gd name="connsiteX8" fmla="*/ 0 w 12233326"/>
              <a:gd name="connsiteY8" fmla="*/ 1922585 h 6881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33326" h="6881447">
                <a:moveTo>
                  <a:pt x="0" y="1922585"/>
                </a:moveTo>
                <a:cubicBezTo>
                  <a:pt x="484554" y="31262"/>
                  <a:pt x="289169" y="836246"/>
                  <a:pt x="492369" y="0"/>
                </a:cubicBezTo>
                <a:lnTo>
                  <a:pt x="6951784" y="11723"/>
                </a:lnTo>
                <a:lnTo>
                  <a:pt x="12227170" y="1301263"/>
                </a:lnTo>
                <a:cubicBezTo>
                  <a:pt x="12242801" y="2438402"/>
                  <a:pt x="12223262" y="3774831"/>
                  <a:pt x="12227170" y="4888524"/>
                </a:cubicBezTo>
                <a:cubicBezTo>
                  <a:pt x="12059139" y="5701324"/>
                  <a:pt x="11914554" y="6209323"/>
                  <a:pt x="11758246" y="6869723"/>
                </a:cubicBezTo>
                <a:lnTo>
                  <a:pt x="5263661" y="6881447"/>
                </a:lnTo>
                <a:lnTo>
                  <a:pt x="11723" y="5580184"/>
                </a:lnTo>
                <a:cubicBezTo>
                  <a:pt x="7815" y="4360984"/>
                  <a:pt x="3908" y="3141785"/>
                  <a:pt x="0" y="1922585"/>
                </a:cubicBezTo>
                <a:close/>
              </a:path>
            </a:pathLst>
          </a:custGeom>
        </p:spPr>
        <p:txBody>
          <a:bodyPr/>
          <a:lstStyle>
            <a:lvl1pPr marL="0" indent="0">
              <a:buNone/>
              <a:defRPr/>
            </a:lvl1pPr>
          </a:lstStyle>
          <a:p>
            <a:endParaRPr lang="lt-LT"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448" y="-11724"/>
            <a:ext cx="12215447" cy="6871189"/>
          </a:xfrm>
          <a:prstGeom prst="rect">
            <a:avLst/>
          </a:prstGeom>
        </p:spPr>
      </p:pic>
    </p:spTree>
    <p:extLst>
      <p:ext uri="{BB962C8B-B14F-4D97-AF65-F5344CB8AC3E}">
        <p14:creationId xmlns:p14="http://schemas.microsoft.com/office/powerpoint/2010/main" val="24316628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4865077"/>
            <a:ext cx="9144000" cy="778485"/>
          </a:xfrm>
          <a:prstGeom prst="rect">
            <a:avLst/>
          </a:prstGeom>
        </p:spPr>
        <p:txBody>
          <a:bodyPr anchor="b"/>
          <a:lstStyle>
            <a:lvl1pPr algn="ctr">
              <a:defRPr sz="3000" b="1">
                <a:solidFill>
                  <a:schemeClr val="bg1"/>
                </a:solidFill>
                <a:latin typeface="Titillium Web" panose="00000500000000000000" pitchFamily="2" charset="-70"/>
              </a:defRPr>
            </a:lvl1pPr>
          </a:lstStyle>
          <a:p>
            <a:r>
              <a:rPr lang="lt-LT" dirty="0"/>
              <a:t>Pavadinimas</a:t>
            </a:r>
          </a:p>
        </p:txBody>
      </p:sp>
    </p:spTree>
    <p:extLst>
      <p:ext uri="{BB962C8B-B14F-4D97-AF65-F5344CB8AC3E}">
        <p14:creationId xmlns:p14="http://schemas.microsoft.com/office/powerpoint/2010/main" val="425630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30768" y="5263661"/>
            <a:ext cx="6330463" cy="416169"/>
          </a:xfrm>
          <a:prstGeom prst="rect">
            <a:avLst/>
          </a:prstGeom>
        </p:spPr>
        <p:txBody>
          <a:bodyPr/>
          <a:lstStyle>
            <a:lvl1pPr marL="0" indent="0" algn="ctr">
              <a:buNone/>
              <a:defRPr sz="16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lt-LT" dirty="0"/>
          </a:p>
        </p:txBody>
      </p:sp>
    </p:spTree>
    <p:extLst>
      <p:ext uri="{BB962C8B-B14F-4D97-AF65-F5344CB8AC3E}">
        <p14:creationId xmlns:p14="http://schemas.microsoft.com/office/powerpoint/2010/main" val="3341186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t-LT"/>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t-LT"/>
          </a:p>
        </p:txBody>
      </p:sp>
    </p:spTree>
    <p:extLst>
      <p:ext uri="{BB962C8B-B14F-4D97-AF65-F5344CB8AC3E}">
        <p14:creationId xmlns:p14="http://schemas.microsoft.com/office/powerpoint/2010/main" val="1122429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312985"/>
            <a:ext cx="10515600" cy="811457"/>
          </a:xfrm>
        </p:spPr>
        <p:txBody>
          <a:bodyPr/>
          <a:lstStyle/>
          <a:p>
            <a:r>
              <a:rPr lang="en-US" dirty="0"/>
              <a:t>Click to edit Master title style</a:t>
            </a:r>
            <a:endParaRPr lang="lt-LT" dirty="0"/>
          </a:p>
        </p:txBody>
      </p:sp>
      <p:sp>
        <p:nvSpPr>
          <p:cNvPr id="3" name="Content Placeholder 2"/>
          <p:cNvSpPr>
            <a:spLocks noGrp="1"/>
          </p:cNvSpPr>
          <p:nvPr>
            <p:ph idx="1"/>
          </p:nvPr>
        </p:nvSpPr>
        <p:spPr>
          <a:xfrm>
            <a:off x="838200" y="2250831"/>
            <a:ext cx="10515600" cy="33879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1425051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289539"/>
            <a:ext cx="10515600" cy="1230924"/>
          </a:xfrm>
        </p:spPr>
        <p:txBody>
          <a:bodyPr anchor="b"/>
          <a:lstStyle>
            <a:lvl1pPr>
              <a:defRPr sz="6000"/>
            </a:lvl1pPr>
          </a:lstStyle>
          <a:p>
            <a:r>
              <a:rPr lang="en-US" dirty="0"/>
              <a:t>Click to edit Master title style</a:t>
            </a:r>
            <a:endParaRPr lang="lt-LT" dirty="0"/>
          </a:p>
        </p:txBody>
      </p:sp>
      <p:sp>
        <p:nvSpPr>
          <p:cNvPr id="3" name="Text Placeholder 2"/>
          <p:cNvSpPr>
            <a:spLocks noGrp="1"/>
          </p:cNvSpPr>
          <p:nvPr>
            <p:ph type="body" idx="1"/>
          </p:nvPr>
        </p:nvSpPr>
        <p:spPr>
          <a:xfrm>
            <a:off x="831850" y="2661139"/>
            <a:ext cx="10515600" cy="2989384"/>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95958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143244"/>
            <a:ext cx="10515600" cy="547444"/>
          </a:xfrm>
        </p:spPr>
        <p:txBody>
          <a:bodyPr/>
          <a:lstStyle/>
          <a:p>
            <a:r>
              <a:rPr lang="en-US"/>
              <a:t>Click to edit Master title style</a:t>
            </a:r>
            <a:endParaRPr lang="lt-LT"/>
          </a:p>
        </p:txBody>
      </p:sp>
      <p:sp>
        <p:nvSpPr>
          <p:cNvPr id="3" name="Content Placeholder 2"/>
          <p:cNvSpPr>
            <a:spLocks noGrp="1"/>
          </p:cNvSpPr>
          <p:nvPr>
            <p:ph sz="half" idx="1"/>
          </p:nvPr>
        </p:nvSpPr>
        <p:spPr>
          <a:xfrm>
            <a:off x="838200" y="1825625"/>
            <a:ext cx="5181600" cy="38483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
        <p:nvSpPr>
          <p:cNvPr id="4" name="Content Placeholder 3"/>
          <p:cNvSpPr>
            <a:spLocks noGrp="1"/>
          </p:cNvSpPr>
          <p:nvPr>
            <p:ph sz="half" idx="2"/>
          </p:nvPr>
        </p:nvSpPr>
        <p:spPr>
          <a:xfrm>
            <a:off x="6172200" y="1825625"/>
            <a:ext cx="5181600" cy="38483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378612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1113692"/>
            <a:ext cx="10515600" cy="576996"/>
          </a:xfrm>
        </p:spPr>
        <p:txBody>
          <a:bodyPr/>
          <a:lstStyle/>
          <a:p>
            <a:r>
              <a:rPr lang="en-US"/>
              <a:t>Click to edit Master title style</a:t>
            </a:r>
            <a:endParaRPr lang="lt-LT"/>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036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036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t-LT"/>
          </a:p>
        </p:txBody>
      </p:sp>
    </p:spTree>
    <p:extLst>
      <p:ext uri="{BB962C8B-B14F-4D97-AF65-F5344CB8AC3E}">
        <p14:creationId xmlns:p14="http://schemas.microsoft.com/office/powerpoint/2010/main" val="1385507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277815"/>
            <a:ext cx="10515600" cy="656493"/>
          </a:xfrm>
        </p:spPr>
        <p:txBody>
          <a:bodyPr/>
          <a:lstStyle/>
          <a:p>
            <a:r>
              <a:rPr lang="en-US"/>
              <a:t>Click to edit Master title style</a:t>
            </a:r>
            <a:endParaRPr lang="lt-LT"/>
          </a:p>
        </p:txBody>
      </p:sp>
    </p:spTree>
    <p:extLst>
      <p:ext uri="{BB962C8B-B14F-4D97-AF65-F5344CB8AC3E}">
        <p14:creationId xmlns:p14="http://schemas.microsoft.com/office/powerpoint/2010/main" val="1738680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45501" y="2297722"/>
            <a:ext cx="3539212" cy="2579077"/>
          </a:xfrm>
        </p:spPr>
        <p:txBody>
          <a:bodyPr/>
          <a:lstStyle/>
          <a:p>
            <a:endParaRPr lang="lt-LT"/>
          </a:p>
        </p:txBody>
      </p:sp>
      <p:sp>
        <p:nvSpPr>
          <p:cNvPr id="4" name="Picture Placeholder 2"/>
          <p:cNvSpPr>
            <a:spLocks noGrp="1"/>
          </p:cNvSpPr>
          <p:nvPr>
            <p:ph type="pic" sz="quarter" idx="11"/>
          </p:nvPr>
        </p:nvSpPr>
        <p:spPr>
          <a:xfrm>
            <a:off x="4361715" y="2297722"/>
            <a:ext cx="3539212" cy="2579077"/>
          </a:xfrm>
        </p:spPr>
        <p:txBody>
          <a:bodyPr/>
          <a:lstStyle/>
          <a:p>
            <a:endParaRPr lang="lt-LT"/>
          </a:p>
        </p:txBody>
      </p:sp>
      <p:sp>
        <p:nvSpPr>
          <p:cNvPr id="5" name="Picture Placeholder 2"/>
          <p:cNvSpPr>
            <a:spLocks noGrp="1"/>
          </p:cNvSpPr>
          <p:nvPr>
            <p:ph type="pic" sz="quarter" idx="12"/>
          </p:nvPr>
        </p:nvSpPr>
        <p:spPr>
          <a:xfrm>
            <a:off x="8077929" y="2297722"/>
            <a:ext cx="3539212" cy="2579077"/>
          </a:xfrm>
        </p:spPr>
        <p:txBody>
          <a:bodyPr/>
          <a:lstStyle/>
          <a:p>
            <a:endParaRPr lang="lt-LT"/>
          </a:p>
        </p:txBody>
      </p:sp>
    </p:spTree>
    <p:extLst>
      <p:ext uri="{BB962C8B-B14F-4D97-AF65-F5344CB8AC3E}">
        <p14:creationId xmlns:p14="http://schemas.microsoft.com/office/powerpoint/2010/main" val="45655100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2.png"/><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3.png"/><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image" Target="../media/image4.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3460228"/>
      </p:ext>
    </p:extLst>
  </p:cSld>
  <p:clrMap bg1="lt1" tx1="dk1" bg2="lt2" tx2="dk2" accent1="accent1" accent2="accent2" accent3="accent3" accent4="accent4" accent5="accent5" accent6="accent6" hlink="hlink" folHlink="folHlink"/>
  <p:sldLayoutIdLst>
    <p:sldLayoutId id="2147483965" r:id="rId1"/>
    <p:sldLayoutId id="214748398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277816"/>
            <a:ext cx="10515600" cy="659057"/>
          </a:xfrm>
          <a:prstGeom prst="rect">
            <a:avLst/>
          </a:prstGeom>
        </p:spPr>
        <p:txBody>
          <a:bodyPr vert="horz" lIns="91440" tIns="45720" rIns="91440" bIns="45720" rtlCol="0" anchor="ctr">
            <a:normAutofit/>
          </a:bodyPr>
          <a:lstStyle/>
          <a:p>
            <a:r>
              <a:rPr lang="en-US" dirty="0"/>
              <a:t>Click to edit Master title style</a:t>
            </a:r>
            <a:endParaRPr lang="lt-LT" dirty="0"/>
          </a:p>
        </p:txBody>
      </p:sp>
      <p:sp>
        <p:nvSpPr>
          <p:cNvPr id="3" name="Text Placeholder 2"/>
          <p:cNvSpPr>
            <a:spLocks noGrp="1"/>
          </p:cNvSpPr>
          <p:nvPr>
            <p:ph type="body" idx="1"/>
          </p:nvPr>
        </p:nvSpPr>
        <p:spPr>
          <a:xfrm>
            <a:off x="838200" y="2118703"/>
            <a:ext cx="10515600" cy="3520098"/>
          </a:xfrm>
          <a:prstGeom prst="rect">
            <a:avLst/>
          </a:prstGeom>
        </p:spPr>
        <p:txBody>
          <a:bodyPr vert="horz" lIns="91440" tIns="45720" rIns="91440" bIns="45720" rtlCol="0">
            <a:normAutofit/>
          </a:bodyPr>
          <a:lstStyle/>
          <a:p>
            <a:pPr lvl="0"/>
            <a:r>
              <a:rPr lang="en-US" dirty="0"/>
              <a:t>Click to edit Master text styles</a:t>
            </a:r>
          </a:p>
        </p:txBody>
      </p:sp>
    </p:spTree>
    <p:extLst>
      <p:ext uri="{BB962C8B-B14F-4D97-AF65-F5344CB8AC3E}">
        <p14:creationId xmlns:p14="http://schemas.microsoft.com/office/powerpoint/2010/main" val="2792925737"/>
      </p:ext>
    </p:extLst>
  </p:cSld>
  <p:clrMap bg1="lt1" tx1="dk1" bg2="lt2" tx2="dk2" accent1="accent1" accent2="accent2" accent3="accent3" accent4="accent4" accent5="accent5" accent6="accent6" hlink="hlink" folHlink="folHlink"/>
  <p:sldLayoutIdLst>
    <p:sldLayoutId id="2147483954" r:id="rId1"/>
    <p:sldLayoutId id="2147483955" r:id="rId2"/>
    <p:sldLayoutId id="2147483956" r:id="rId3"/>
    <p:sldLayoutId id="2147483957" r:id="rId4"/>
    <p:sldLayoutId id="2147483958" r:id="rId5"/>
    <p:sldLayoutId id="2147483959" r:id="rId6"/>
    <p:sldLayoutId id="2147483960" r:id="rId7"/>
    <p:sldLayoutId id="2147483961" r:id="rId8"/>
    <p:sldLayoutId id="2147483962" r:id="rId9"/>
  </p:sldLayoutIdLst>
  <p:txStyles>
    <p:titleStyle>
      <a:lvl1pPr algn="l" defTabSz="914400" rtl="0" eaLnBrk="1" latinLnBrk="0" hangingPunct="1">
        <a:lnSpc>
          <a:spcPct val="90000"/>
        </a:lnSpc>
        <a:spcBef>
          <a:spcPct val="0"/>
        </a:spcBef>
        <a:buNone/>
        <a:defRPr sz="2400" b="1" kern="1200">
          <a:solidFill>
            <a:schemeClr val="bg1"/>
          </a:solidFill>
          <a:latin typeface="Titillium Web" panose="00000500000000000000" pitchFamily="2" charset="-70"/>
          <a:ea typeface="+mj-ea"/>
          <a:cs typeface="+mj-cs"/>
        </a:defRPr>
      </a:lvl1pPr>
    </p:titleStyle>
    <p:bodyStyle>
      <a:lvl1pPr marL="0" indent="0" algn="just" defTabSz="914400" rtl="0" eaLnBrk="1" latinLnBrk="0" hangingPunct="1">
        <a:lnSpc>
          <a:spcPct val="90000"/>
        </a:lnSpc>
        <a:spcBef>
          <a:spcPts val="1000"/>
        </a:spcBef>
        <a:buFont typeface="Arial" panose="020B0604020202020204" pitchFamily="34" charset="0"/>
        <a:buNone/>
        <a:defRPr sz="160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just" defTabSz="914400" rtl="0" eaLnBrk="1" latinLnBrk="0" hangingPunct="1">
        <a:lnSpc>
          <a:spcPct val="90000"/>
        </a:lnSpc>
        <a:spcBef>
          <a:spcPts val="500"/>
        </a:spcBef>
        <a:buFont typeface="Arial" panose="020B0604020202020204" pitchFamily="34" charset="0"/>
        <a:buNone/>
        <a:defRPr sz="160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just" defTabSz="914400" rtl="0" eaLnBrk="1" latinLnBrk="0" hangingPunct="1">
        <a:lnSpc>
          <a:spcPct val="90000"/>
        </a:lnSpc>
        <a:spcBef>
          <a:spcPts val="500"/>
        </a:spcBef>
        <a:buFont typeface="Arial" panose="020B0604020202020204" pitchFamily="34" charset="0"/>
        <a:buNone/>
        <a:defRPr sz="160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just" defTabSz="914400" rtl="0" eaLnBrk="1" latinLnBrk="0" hangingPunct="1">
        <a:lnSpc>
          <a:spcPct val="90000"/>
        </a:lnSpc>
        <a:spcBef>
          <a:spcPts val="500"/>
        </a:spcBef>
        <a:buFont typeface="Arial" panose="020B0604020202020204" pitchFamily="34" charset="0"/>
        <a:buNone/>
        <a:defRPr sz="160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just" defTabSz="914400" rtl="0" eaLnBrk="1" latinLnBrk="0" hangingPunct="1">
        <a:lnSpc>
          <a:spcPct val="90000"/>
        </a:lnSpc>
        <a:spcBef>
          <a:spcPts val="500"/>
        </a:spcBef>
        <a:buFont typeface="Arial" panose="020B0604020202020204" pitchFamily="34" charset="0"/>
        <a:buNone/>
        <a:defRPr sz="160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184031"/>
            <a:ext cx="10515600" cy="609600"/>
          </a:xfrm>
          <a:prstGeom prst="rect">
            <a:avLst/>
          </a:prstGeom>
        </p:spPr>
        <p:txBody>
          <a:bodyPr vert="horz" lIns="91440" tIns="45720" rIns="91440" bIns="45720" rtlCol="0" anchor="ctr">
            <a:normAutofit/>
          </a:bodyPr>
          <a:lstStyle/>
          <a:p>
            <a:r>
              <a:rPr lang="en-US" dirty="0"/>
              <a:t>Click to edit Master title style</a:t>
            </a:r>
            <a:endParaRPr lang="lt-LT" dirty="0"/>
          </a:p>
        </p:txBody>
      </p:sp>
      <p:sp>
        <p:nvSpPr>
          <p:cNvPr id="3" name="Text Placeholder 2"/>
          <p:cNvSpPr>
            <a:spLocks noGrp="1"/>
          </p:cNvSpPr>
          <p:nvPr>
            <p:ph type="body" idx="1"/>
          </p:nvPr>
        </p:nvSpPr>
        <p:spPr>
          <a:xfrm>
            <a:off x="838200" y="1899139"/>
            <a:ext cx="10515600" cy="3774830"/>
          </a:xfrm>
          <a:prstGeom prst="rect">
            <a:avLst/>
          </a:prstGeom>
        </p:spPr>
        <p:txBody>
          <a:bodyPr vert="horz" lIns="91440" tIns="45720" rIns="91440" bIns="45720" rtlCol="0">
            <a:normAutofit/>
          </a:bodyPr>
          <a:lstStyle/>
          <a:p>
            <a:pPr lvl="0"/>
            <a:r>
              <a:rPr lang="en-US" dirty="0"/>
              <a:t>Click to edit Master text styles</a:t>
            </a:r>
          </a:p>
        </p:txBody>
      </p:sp>
    </p:spTree>
    <p:extLst>
      <p:ext uri="{BB962C8B-B14F-4D97-AF65-F5344CB8AC3E}">
        <p14:creationId xmlns:p14="http://schemas.microsoft.com/office/powerpoint/2010/main" val="3801104776"/>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Lst>
  <p:txStyles>
    <p:titleStyle>
      <a:lvl1pPr algn="l" defTabSz="914400" rtl="0" eaLnBrk="1" latinLnBrk="0" hangingPunct="1">
        <a:lnSpc>
          <a:spcPct val="90000"/>
        </a:lnSpc>
        <a:spcBef>
          <a:spcPct val="0"/>
        </a:spcBef>
        <a:buNone/>
        <a:defRPr sz="2400" b="1" kern="1200">
          <a:solidFill>
            <a:schemeClr val="tx1">
              <a:lumMod val="65000"/>
              <a:lumOff val="35000"/>
            </a:schemeClr>
          </a:solidFill>
          <a:latin typeface="Titillium Web" panose="00000500000000000000" pitchFamily="2" charset="-70"/>
          <a:ea typeface="+mj-ea"/>
          <a:cs typeface="+mj-cs"/>
        </a:defRPr>
      </a:lvl1pPr>
    </p:titleStyle>
    <p:bodyStyle>
      <a:lvl1pPr marL="0" indent="0" algn="just" defTabSz="914400" rtl="0" eaLnBrk="1" latinLnBrk="0" hangingPunct="1">
        <a:lnSpc>
          <a:spcPct val="90000"/>
        </a:lnSpc>
        <a:spcBef>
          <a:spcPts val="1000"/>
        </a:spcBef>
        <a:buFont typeface="Arial" panose="020B0604020202020204" pitchFamily="34" charset="0"/>
        <a:buNone/>
        <a:defRPr sz="1600" kern="1200">
          <a:solidFill>
            <a:schemeClr val="tx1">
              <a:lumMod val="65000"/>
              <a:lumOff val="3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9239488"/>
      </p:ext>
    </p:extLst>
  </p:cSld>
  <p:clrMap bg1="lt1" tx1="dk1" bg2="lt2" tx2="dk2" accent1="accent1" accent2="accent2" accent3="accent3" accent4="accent4" accent5="accent5" accent6="accent6" hlink="hlink" folHlink="folHlink"/>
  <p:sldLayoutIdLst>
    <p:sldLayoutId id="2147483967" r:id="rId1"/>
    <p:sldLayoutId id="214748398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99314"/>
      </p:ext>
    </p:extLst>
  </p:cSld>
  <p:clrMap bg1="lt1" tx1="dk1" bg2="lt2" tx2="dk2" accent1="accent1" accent2="accent2" accent3="accent3" accent4="accent4" accent5="accent5" accent6="accent6" hlink="hlink" folHlink="folHlink"/>
  <p:sldLayoutIdLst>
    <p:sldLayoutId id="2147483980" r:id="rId1"/>
    <p:sldLayoutId id="2147483969"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lt-LT" sz="2400" dirty="0">
                <a:solidFill>
                  <a:schemeClr val="tx1">
                    <a:lumMod val="65000"/>
                    <a:lumOff val="35000"/>
                  </a:schemeClr>
                </a:solidFill>
              </a:rPr>
              <a:t>Kontaktų valdymo sistema</a:t>
            </a:r>
          </a:p>
        </p:txBody>
      </p:sp>
    </p:spTree>
    <p:extLst>
      <p:ext uri="{BB962C8B-B14F-4D97-AF65-F5344CB8AC3E}">
        <p14:creationId xmlns:p14="http://schemas.microsoft.com/office/powerpoint/2010/main" val="3414863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839788" y="1254368"/>
            <a:ext cx="3932237" cy="100818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400" b="1" kern="1200">
                <a:solidFill>
                  <a:schemeClr val="tx1">
                    <a:lumMod val="65000"/>
                    <a:lumOff val="35000"/>
                  </a:schemeClr>
                </a:solidFill>
                <a:latin typeface="Titillium Web" panose="00000500000000000000" pitchFamily="2" charset="-70"/>
                <a:ea typeface="+mj-ea"/>
                <a:cs typeface="+mj-cs"/>
              </a:defRPr>
            </a:lvl1pPr>
          </a:lstStyle>
          <a:p>
            <a:r>
              <a:rPr lang="lt-LT" dirty="0"/>
              <a:t>Turinys</a:t>
            </a:r>
            <a:br>
              <a:rPr lang="lt-LT" dirty="0"/>
            </a:br>
            <a:endParaRPr lang="lt-LT" dirty="0"/>
          </a:p>
        </p:txBody>
      </p:sp>
      <p:sp>
        <p:nvSpPr>
          <p:cNvPr id="10" name="Text Placeholder 3"/>
          <p:cNvSpPr>
            <a:spLocks noGrp="1"/>
          </p:cNvSpPr>
          <p:nvPr>
            <p:ph type="body" sz="half" idx="2"/>
          </p:nvPr>
        </p:nvSpPr>
        <p:spPr>
          <a:xfrm>
            <a:off x="839788" y="2262554"/>
            <a:ext cx="4423874" cy="3341077"/>
          </a:xfrm>
        </p:spPr>
        <p:txBody>
          <a:bodyPr>
            <a:normAutofit/>
          </a:bodyPr>
          <a:lstStyle/>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Kas yra kontaktų valdymo sistema?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Kokias funkcijas turi kontaktų valdymo sistema?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Kaip veikia žinučių sistema?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Saugumas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Apibendrinimas</a:t>
            </a:r>
          </a:p>
        </p:txBody>
      </p:sp>
    </p:spTree>
    <p:extLst>
      <p:ext uri="{BB962C8B-B14F-4D97-AF65-F5344CB8AC3E}">
        <p14:creationId xmlns:p14="http://schemas.microsoft.com/office/powerpoint/2010/main" val="111674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Kontaktų valdymo sistema</a:t>
            </a:r>
          </a:p>
        </p:txBody>
      </p:sp>
      <p:sp>
        <p:nvSpPr>
          <p:cNvPr id="3" name="Text Placeholder 2"/>
          <p:cNvSpPr>
            <a:spLocks noGrp="1"/>
          </p:cNvSpPr>
          <p:nvPr>
            <p:ph type="body" idx="1"/>
          </p:nvPr>
        </p:nvSpPr>
        <p:spPr/>
        <p:txBody>
          <a:bodyPr/>
          <a:lstStyle/>
          <a:p>
            <a:r>
              <a:rPr lang="lt-LT" dirty="0"/>
              <a:t>Kas tai?</a:t>
            </a:r>
          </a:p>
        </p:txBody>
      </p:sp>
      <p:sp>
        <p:nvSpPr>
          <p:cNvPr id="4" name="Content Placeholder 3"/>
          <p:cNvSpPr>
            <a:spLocks noGrp="1"/>
          </p:cNvSpPr>
          <p:nvPr>
            <p:ph sz="half" idx="2"/>
          </p:nvPr>
        </p:nvSpPr>
        <p:spPr>
          <a:xfrm>
            <a:off x="839788" y="2798955"/>
            <a:ext cx="5157787" cy="2743007"/>
          </a:xfrm>
        </p:spPr>
        <p:txBody>
          <a:bodyPr/>
          <a:lstStyle/>
          <a:p>
            <a:r>
              <a:rPr lang="lt-LT" b="1" dirty="0">
                <a:latin typeface="Open Sans Light" panose="020B0306030504020204" pitchFamily="34" charset="0"/>
                <a:ea typeface="Open Sans Light" panose="020B0306030504020204" pitchFamily="34" charset="0"/>
                <a:cs typeface="Open Sans Light" panose="020B0306030504020204" pitchFamily="34" charset="0"/>
              </a:rPr>
              <a:t>Kontaktų valdymo sistema yra įrankis vartotojams padedantis greičiau ir efektyviau dirbti su savo kontaktais.</a:t>
            </a:r>
            <a:endParaRPr lang="lt-LT"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 name="Text Placeholder 4"/>
          <p:cNvSpPr>
            <a:spLocks noGrp="1"/>
          </p:cNvSpPr>
          <p:nvPr>
            <p:ph type="body" sz="quarter" idx="3"/>
          </p:nvPr>
        </p:nvSpPr>
        <p:spPr/>
        <p:txBody>
          <a:bodyPr/>
          <a:lstStyle/>
          <a:p>
            <a:r>
              <a:rPr lang="lt-LT" dirty="0"/>
              <a:t>Kodėl tai naudojama?</a:t>
            </a:r>
            <a:endParaRPr lang="en-US" dirty="0"/>
          </a:p>
        </p:txBody>
      </p:sp>
      <p:sp>
        <p:nvSpPr>
          <p:cNvPr id="6" name="Content Placeholder 5"/>
          <p:cNvSpPr>
            <a:spLocks noGrp="1"/>
          </p:cNvSpPr>
          <p:nvPr>
            <p:ph sz="quarter" idx="4"/>
          </p:nvPr>
        </p:nvSpPr>
        <p:spPr>
          <a:xfrm>
            <a:off x="6172200" y="2798955"/>
            <a:ext cx="5183188" cy="2743008"/>
          </a:xfrm>
        </p:spPr>
        <p:txBody>
          <a:bodyPr/>
          <a:lstStyle/>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Viskas viename</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Laiką taupantis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Patobulinta organizacija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Prieinamumas</a:t>
            </a:r>
          </a:p>
        </p:txBody>
      </p:sp>
    </p:spTree>
    <p:extLst>
      <p:ext uri="{BB962C8B-B14F-4D97-AF65-F5344CB8AC3E}">
        <p14:creationId xmlns:p14="http://schemas.microsoft.com/office/powerpoint/2010/main" val="1608094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lt-LT" sz="2400" dirty="0"/>
              <a:t>Funkcionalumas</a:t>
            </a:r>
            <a:br>
              <a:rPr lang="lt-LT" sz="2400" dirty="0"/>
            </a:br>
            <a:endParaRPr lang="lt-LT" sz="2400" dirty="0"/>
          </a:p>
        </p:txBody>
      </p:sp>
      <p:sp>
        <p:nvSpPr>
          <p:cNvPr id="4" name="Text Placeholder 3"/>
          <p:cNvSpPr>
            <a:spLocks noGrp="1"/>
          </p:cNvSpPr>
          <p:nvPr>
            <p:ph type="body" sz="half" idx="2"/>
          </p:nvPr>
        </p:nvSpPr>
        <p:spPr>
          <a:xfrm>
            <a:off x="839788" y="2004646"/>
            <a:ext cx="4423874" cy="3927803"/>
          </a:xfrm>
        </p:spPr>
        <p:txBody>
          <a:bodyPr>
            <a:normAutofit fontScale="92500" lnSpcReduction="20000"/>
          </a:bodyPr>
          <a:lstStyle/>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Naujų kontaktų pridėjimas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Esamų kontaktų redagavimas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Esamų kontaktų pašalinimas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Kontaktų paieškos sistema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Grupės sukūrimas ir šalinimas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Žymos sukūrimas ir šalinimas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Grupės ir žymos priskyrimas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Failo importavimas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Failo eksportavimas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Žinučių siuntimas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Slaptažodžio keitimas</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Dviejų veiksnių autentifikacija</a:t>
            </a:r>
          </a:p>
          <a:p>
            <a:pPr marL="285750" indent="-285750">
              <a:buFont typeface="Arial" panose="020B0604020202020204" pitchFamily="34" charset="0"/>
              <a:buChar char="•"/>
            </a:pPr>
            <a:r>
              <a:rPr lang="lt-LT" dirty="0">
                <a:latin typeface="Open Sans Light" panose="020B0306030504020204" pitchFamily="34" charset="0"/>
                <a:ea typeface="Open Sans Light" panose="020B0306030504020204" pitchFamily="34" charset="0"/>
                <a:cs typeface="Open Sans Light" panose="020B0306030504020204" pitchFamily="34" charset="0"/>
              </a:rPr>
              <a:t>Paskyros panaikinimas</a:t>
            </a:r>
          </a:p>
        </p:txBody>
      </p:sp>
      <p:sp>
        <p:nvSpPr>
          <p:cNvPr id="6" name="Picture Placeholder 5">
            <a:extLst>
              <a:ext uri="{FF2B5EF4-FFF2-40B4-BE49-F238E27FC236}">
                <a16:creationId xmlns:a16="http://schemas.microsoft.com/office/drawing/2014/main" id="{35483A57-8297-3C0A-8442-E666532ABAAA}"/>
              </a:ext>
            </a:extLst>
          </p:cNvPr>
          <p:cNvSpPr>
            <a:spLocks noGrp="1"/>
          </p:cNvSpPr>
          <p:nvPr>
            <p:ph type="pic" idx="1"/>
          </p:nvPr>
        </p:nvSpPr>
        <p:spPr/>
      </p:sp>
      <p:pic>
        <p:nvPicPr>
          <p:cNvPr id="3074" name="Picture 2" descr="Functionality vs Aesthetics in Web Design : Krome: Web Design Singapore |  Web Design Company">
            <a:extLst>
              <a:ext uri="{FF2B5EF4-FFF2-40B4-BE49-F238E27FC236}">
                <a16:creationId xmlns:a16="http://schemas.microsoft.com/office/drawing/2014/main" id="{79084121-DA77-41B2-BE3F-90ABBB8900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7188" y="1758461"/>
            <a:ext cx="7393811" cy="3364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566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996C0-0DFC-BB90-2F9F-54B8263D732A}"/>
              </a:ext>
            </a:extLst>
          </p:cNvPr>
          <p:cNvSpPr>
            <a:spLocks noGrp="1"/>
          </p:cNvSpPr>
          <p:nvPr>
            <p:ph type="title"/>
          </p:nvPr>
        </p:nvSpPr>
        <p:spPr/>
        <p:txBody>
          <a:bodyPr/>
          <a:lstStyle/>
          <a:p>
            <a:r>
              <a:rPr lang="lt-LT" dirty="0"/>
              <a:t>Kaip veikia žinučių sistema</a:t>
            </a:r>
            <a:endParaRPr lang="de-DE" dirty="0"/>
          </a:p>
        </p:txBody>
      </p:sp>
      <p:sp>
        <p:nvSpPr>
          <p:cNvPr id="3" name="Picture Placeholder 2">
            <a:extLst>
              <a:ext uri="{FF2B5EF4-FFF2-40B4-BE49-F238E27FC236}">
                <a16:creationId xmlns:a16="http://schemas.microsoft.com/office/drawing/2014/main" id="{6A2A4120-B547-19C1-5FA4-14B3192F5C23}"/>
              </a:ext>
            </a:extLst>
          </p:cNvPr>
          <p:cNvSpPr>
            <a:spLocks noGrp="1"/>
          </p:cNvSpPr>
          <p:nvPr>
            <p:ph type="pic" idx="1"/>
          </p:nvPr>
        </p:nvSpPr>
        <p:spPr/>
      </p:sp>
      <p:sp>
        <p:nvSpPr>
          <p:cNvPr id="4" name="Text Placeholder 3">
            <a:extLst>
              <a:ext uri="{FF2B5EF4-FFF2-40B4-BE49-F238E27FC236}">
                <a16:creationId xmlns:a16="http://schemas.microsoft.com/office/drawing/2014/main" id="{DC1510C5-6723-A6EB-7477-B966023F1993}"/>
              </a:ext>
            </a:extLst>
          </p:cNvPr>
          <p:cNvSpPr>
            <a:spLocks noGrp="1"/>
          </p:cNvSpPr>
          <p:nvPr>
            <p:ph type="body" sz="half" idx="2"/>
          </p:nvPr>
        </p:nvSpPr>
        <p:spPr>
          <a:xfrm>
            <a:off x="839789" y="2379785"/>
            <a:ext cx="3275012" cy="3223846"/>
          </a:xfrm>
        </p:spPr>
        <p:txBody>
          <a:bodyPr/>
          <a:lstStyle/>
          <a:p>
            <a:r>
              <a:rPr lang="lt-LT" dirty="0"/>
              <a:t>Kontaktų valdymo sistemoje yra du žinučių būdai:</a:t>
            </a:r>
          </a:p>
          <a:p>
            <a:pPr marL="285750" indent="-285750">
              <a:buFont typeface="Arial" panose="020B0604020202020204" pitchFamily="34" charset="0"/>
              <a:buChar char="•"/>
            </a:pPr>
            <a:r>
              <a:rPr lang="lt-LT" dirty="0"/>
              <a:t>SMS žinutė</a:t>
            </a:r>
          </a:p>
          <a:p>
            <a:pPr marL="285750" indent="-285750">
              <a:buFont typeface="Arial" panose="020B0604020202020204" pitchFamily="34" charset="0"/>
              <a:buChar char="•"/>
            </a:pPr>
            <a:r>
              <a:rPr lang="lt-LT" dirty="0"/>
              <a:t>Email žinutė</a:t>
            </a:r>
            <a:endParaRPr lang="de-DE" dirty="0"/>
          </a:p>
        </p:txBody>
      </p:sp>
      <p:pic>
        <p:nvPicPr>
          <p:cNvPr id="6" name="Picture 5">
            <a:extLst>
              <a:ext uri="{FF2B5EF4-FFF2-40B4-BE49-F238E27FC236}">
                <a16:creationId xmlns:a16="http://schemas.microsoft.com/office/drawing/2014/main" id="{40B6ACD3-2AF0-E86B-5822-E76773357A16}"/>
              </a:ext>
            </a:extLst>
          </p:cNvPr>
          <p:cNvPicPr>
            <a:picLocks noChangeAspect="1"/>
          </p:cNvPicPr>
          <p:nvPr/>
        </p:nvPicPr>
        <p:blipFill>
          <a:blip r:embed="rId3"/>
          <a:stretch>
            <a:fillRect/>
          </a:stretch>
        </p:blipFill>
        <p:spPr>
          <a:xfrm>
            <a:off x="4961321" y="4589253"/>
            <a:ext cx="6615933" cy="2028753"/>
          </a:xfrm>
          <a:prstGeom prst="rect">
            <a:avLst/>
          </a:prstGeom>
        </p:spPr>
      </p:pic>
      <p:pic>
        <p:nvPicPr>
          <p:cNvPr id="1026" name="Picture 1">
            <a:extLst>
              <a:ext uri="{FF2B5EF4-FFF2-40B4-BE49-F238E27FC236}">
                <a16:creationId xmlns:a16="http://schemas.microsoft.com/office/drawing/2014/main" id="{1ADB8102-C2A4-7FE6-E1F7-05F4CE0B048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36668" y="1502623"/>
            <a:ext cx="4587921" cy="2984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1">
            <a:extLst>
              <a:ext uri="{FF2B5EF4-FFF2-40B4-BE49-F238E27FC236}">
                <a16:creationId xmlns:a16="http://schemas.microsoft.com/office/drawing/2014/main" id="{E27928D0-B35F-6C5A-C2EC-D05F36CDD4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24589" y="3364789"/>
            <a:ext cx="2733213" cy="1019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79564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C840D-27A1-B53C-A03F-1F3327871361}"/>
              </a:ext>
            </a:extLst>
          </p:cNvPr>
          <p:cNvSpPr>
            <a:spLocks noGrp="1"/>
          </p:cNvSpPr>
          <p:nvPr>
            <p:ph type="title"/>
          </p:nvPr>
        </p:nvSpPr>
        <p:spPr/>
        <p:txBody>
          <a:bodyPr/>
          <a:lstStyle/>
          <a:p>
            <a:r>
              <a:rPr lang="lt-LT" dirty="0"/>
              <a:t>Sistemos saugumas</a:t>
            </a:r>
            <a:endParaRPr lang="de-DE" dirty="0"/>
          </a:p>
        </p:txBody>
      </p:sp>
      <p:sp>
        <p:nvSpPr>
          <p:cNvPr id="4" name="Text Placeholder 3">
            <a:extLst>
              <a:ext uri="{FF2B5EF4-FFF2-40B4-BE49-F238E27FC236}">
                <a16:creationId xmlns:a16="http://schemas.microsoft.com/office/drawing/2014/main" id="{DB5F36F8-8ED3-D7D1-8C7F-9C68B8BC9AEE}"/>
              </a:ext>
            </a:extLst>
          </p:cNvPr>
          <p:cNvSpPr>
            <a:spLocks noGrp="1"/>
          </p:cNvSpPr>
          <p:nvPr>
            <p:ph type="body" sz="half" idx="2"/>
          </p:nvPr>
        </p:nvSpPr>
        <p:spPr>
          <a:xfrm>
            <a:off x="839788" y="2379785"/>
            <a:ext cx="10467549" cy="3223846"/>
          </a:xfrm>
        </p:spPr>
        <p:txBody>
          <a:bodyPr/>
          <a:lstStyle/>
          <a:p>
            <a:pPr marL="285750" indent="-285750">
              <a:buFont typeface="Arial" panose="020B0604020202020204" pitchFamily="34" charset="0"/>
              <a:buChar char="•"/>
            </a:pPr>
            <a:r>
              <a:rPr lang="de-DE" dirty="0" err="1"/>
              <a:t>Slaptažodžio</a:t>
            </a:r>
            <a:r>
              <a:rPr lang="de-DE" dirty="0"/>
              <a:t> </a:t>
            </a:r>
            <a:r>
              <a:rPr lang="de-DE" dirty="0" err="1"/>
              <a:t>šifravimas</a:t>
            </a:r>
            <a:endParaRPr lang="de-DE" dirty="0"/>
          </a:p>
          <a:p>
            <a:pPr marL="285750" indent="-285750">
              <a:buFont typeface="Arial" panose="020B0604020202020204" pitchFamily="34" charset="0"/>
              <a:buChar char="•"/>
            </a:pPr>
            <a:r>
              <a:rPr lang="de-DE" dirty="0"/>
              <a:t>CSRF </a:t>
            </a:r>
            <a:r>
              <a:rPr lang="de-DE" dirty="0" err="1"/>
              <a:t>apsauga</a:t>
            </a:r>
            <a:endParaRPr lang="de-DE" dirty="0"/>
          </a:p>
          <a:p>
            <a:pPr marL="285750" indent="-285750">
              <a:buFont typeface="Arial" panose="020B0604020202020204" pitchFamily="34" charset="0"/>
              <a:buChar char="•"/>
            </a:pPr>
            <a:r>
              <a:rPr lang="de-DE" dirty="0" err="1"/>
              <a:t>Autentifikacija</a:t>
            </a:r>
            <a:endParaRPr lang="de-DE" dirty="0"/>
          </a:p>
          <a:p>
            <a:pPr marL="285750" indent="-285750">
              <a:buFont typeface="Arial" panose="020B0604020202020204" pitchFamily="34" charset="0"/>
              <a:buChar char="•"/>
            </a:pPr>
            <a:r>
              <a:rPr lang="lt-LT" dirty="0"/>
              <a:t>Įvesties tikrinimas</a:t>
            </a:r>
            <a:endParaRPr lang="de-DE" dirty="0"/>
          </a:p>
        </p:txBody>
      </p:sp>
      <p:pic>
        <p:nvPicPr>
          <p:cNvPr id="2058" name="Picture 10" descr="Securing Passwords with Bcrypt Hashing Function">
            <a:extLst>
              <a:ext uri="{FF2B5EF4-FFF2-40B4-BE49-F238E27FC236}">
                <a16:creationId xmlns:a16="http://schemas.microsoft.com/office/drawing/2014/main" id="{3821DEB0-2861-F548-66DE-ECB13F9BA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2025" y="1541889"/>
            <a:ext cx="6901435" cy="3774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2400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76C56-62EE-DC81-B176-2A5BA56D81C6}"/>
              </a:ext>
            </a:extLst>
          </p:cNvPr>
          <p:cNvSpPr>
            <a:spLocks noGrp="1"/>
          </p:cNvSpPr>
          <p:nvPr>
            <p:ph type="title"/>
          </p:nvPr>
        </p:nvSpPr>
        <p:spPr/>
        <p:txBody>
          <a:bodyPr/>
          <a:lstStyle/>
          <a:p>
            <a:r>
              <a:rPr lang="lt-LT" dirty="0"/>
              <a:t>Apibendrinimas</a:t>
            </a:r>
            <a:endParaRPr lang="de-DE" dirty="0"/>
          </a:p>
        </p:txBody>
      </p:sp>
      <p:sp>
        <p:nvSpPr>
          <p:cNvPr id="4" name="Text Placeholder 3">
            <a:extLst>
              <a:ext uri="{FF2B5EF4-FFF2-40B4-BE49-F238E27FC236}">
                <a16:creationId xmlns:a16="http://schemas.microsoft.com/office/drawing/2014/main" id="{316FF78F-02D9-158A-AEB9-D6054127EAB2}"/>
              </a:ext>
            </a:extLst>
          </p:cNvPr>
          <p:cNvSpPr>
            <a:spLocks noGrp="1"/>
          </p:cNvSpPr>
          <p:nvPr>
            <p:ph type="body" sz="half" idx="2"/>
          </p:nvPr>
        </p:nvSpPr>
        <p:spPr/>
        <p:txBody>
          <a:bodyPr/>
          <a:lstStyle/>
          <a:p>
            <a:r>
              <a:rPr lang="lt-LT" dirty="0"/>
              <a:t>Ši kontaktų sistema yra įrankis greičiau ir efektyviau valdyti savo kontaktus. Sistema leidžia pridėti, redaguoti, pašalinti kontaktus, jiems priskirti grupę, žymą, kompaniją ir pareigas. Sistema leidžia labai greitai atsisiųsti savo turimus kontaktus į kompiuterį ir prireikus juos vėl importuoti į sistemą. Sistema turi žinučių sistemą leidžiančią rašyti kontaktams tiesiai į jų el. paštą ir telefono SMS žinutes</a:t>
            </a:r>
            <a:endParaRPr lang="de-DE" dirty="0"/>
          </a:p>
        </p:txBody>
      </p:sp>
      <p:pic>
        <p:nvPicPr>
          <p:cNvPr id="4100" name="Picture 4" descr="Summary | H5P">
            <a:extLst>
              <a:ext uri="{FF2B5EF4-FFF2-40B4-BE49-F238E27FC236}">
                <a16:creationId xmlns:a16="http://schemas.microsoft.com/office/drawing/2014/main" id="{B8287BA7-9618-5DCB-B1EA-D082F51866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6232" y="1510846"/>
            <a:ext cx="5799017" cy="4349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0473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DA12AE7-7D48-ADC2-9324-56A62FDD8E57}"/>
              </a:ext>
            </a:extLst>
          </p:cNvPr>
          <p:cNvSpPr>
            <a:spLocks noGrp="1"/>
          </p:cNvSpPr>
          <p:nvPr>
            <p:ph type="pic" sz="quarter" idx="10"/>
          </p:nvPr>
        </p:nvSpPr>
        <p:spPr/>
      </p:sp>
      <p:pic>
        <p:nvPicPr>
          <p:cNvPr id="5" name="Kontaktų Valdymo Sistema video">
            <a:hlinkClick r:id="" action="ppaction://media"/>
            <a:extLst>
              <a:ext uri="{FF2B5EF4-FFF2-40B4-BE49-F238E27FC236}">
                <a16:creationId xmlns:a16="http://schemas.microsoft.com/office/drawing/2014/main" id="{9F257E2F-01FD-118D-A3AB-1713FA5342C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31591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lt-LT" dirty="0"/>
              <a:t>Ačiū už dėmesį</a:t>
            </a:r>
          </a:p>
        </p:txBody>
      </p:sp>
    </p:spTree>
    <p:extLst>
      <p:ext uri="{BB962C8B-B14F-4D97-AF65-F5344CB8AC3E}">
        <p14:creationId xmlns:p14="http://schemas.microsoft.com/office/powerpoint/2010/main" val="885107461"/>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716</Words>
  <Application>Microsoft Office PowerPoint</Application>
  <PresentationFormat>Widescreen</PresentationFormat>
  <Paragraphs>68</Paragraphs>
  <Slides>9</Slides>
  <Notes>7</Notes>
  <HiddenSlides>0</HiddenSlides>
  <MMClips>1</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9</vt:i4>
      </vt:variant>
    </vt:vector>
  </HeadingPairs>
  <TitlesOfParts>
    <vt:vector size="19" baseType="lpstr">
      <vt:lpstr>Arial</vt:lpstr>
      <vt:lpstr>Calibri</vt:lpstr>
      <vt:lpstr>Open Sans</vt:lpstr>
      <vt:lpstr>Open Sans Light</vt:lpstr>
      <vt:lpstr>Titillium Web</vt:lpstr>
      <vt:lpstr>1_Custom Design</vt:lpstr>
      <vt:lpstr>Custom Design</vt:lpstr>
      <vt:lpstr>4_Custom Design</vt:lpstr>
      <vt:lpstr>2_Custom Design</vt:lpstr>
      <vt:lpstr>3_Custom Design</vt:lpstr>
      <vt:lpstr>Kontaktų valdymo sistema</vt:lpstr>
      <vt:lpstr>PowerPoint Presentation</vt:lpstr>
      <vt:lpstr>Kontaktų valdymo sistema</vt:lpstr>
      <vt:lpstr>Funkcionalumas </vt:lpstr>
      <vt:lpstr>Kaip veikia žinučių sistema</vt:lpstr>
      <vt:lpstr>Sistemos saugumas</vt:lpstr>
      <vt:lpstr>Apibendrinimas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Darius</dc:creator>
  <cp:lastModifiedBy>Lekstutis Donatas</cp:lastModifiedBy>
  <cp:revision>41</cp:revision>
  <dcterms:created xsi:type="dcterms:W3CDTF">2017-11-27T13:03:41Z</dcterms:created>
  <dcterms:modified xsi:type="dcterms:W3CDTF">2023-04-07T00:06:36Z</dcterms:modified>
</cp:coreProperties>
</file>

<file path=docProps/thumbnail.jpeg>
</file>